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72" r:id="rId2"/>
    <p:sldMasterId id="2147483780" r:id="rId3"/>
  </p:sldMasterIdLst>
  <p:handoutMasterIdLst>
    <p:handoutMasterId r:id="rId295"/>
  </p:handoutMasterIdLst>
  <p:sldIdLst>
    <p:sldId id="256" r:id="rId4"/>
    <p:sldId id="270" r:id="rId5"/>
    <p:sldId id="271" r:id="rId6"/>
    <p:sldId id="258" r:id="rId7"/>
    <p:sldId id="277" r:id="rId8"/>
    <p:sldId id="276" r:id="rId9"/>
    <p:sldId id="273" r:id="rId10"/>
    <p:sldId id="274" r:id="rId11"/>
    <p:sldId id="275" r:id="rId12"/>
    <p:sldId id="284" r:id="rId13"/>
    <p:sldId id="272" r:id="rId14"/>
    <p:sldId id="278" r:id="rId15"/>
    <p:sldId id="283" r:id="rId16"/>
    <p:sldId id="259" r:id="rId17"/>
    <p:sldId id="260" r:id="rId18"/>
    <p:sldId id="261" r:id="rId19"/>
    <p:sldId id="264" r:id="rId20"/>
    <p:sldId id="262" r:id="rId21"/>
    <p:sldId id="263" r:id="rId22"/>
    <p:sldId id="265" r:id="rId23"/>
    <p:sldId id="266" r:id="rId24"/>
    <p:sldId id="267" r:id="rId25"/>
    <p:sldId id="562" r:id="rId26"/>
    <p:sldId id="268" r:id="rId27"/>
    <p:sldId id="479" r:id="rId28"/>
    <p:sldId id="333" r:id="rId29"/>
    <p:sldId id="334" r:id="rId30"/>
    <p:sldId id="335" r:id="rId31"/>
    <p:sldId id="381" r:id="rId32"/>
    <p:sldId id="382" r:id="rId33"/>
    <p:sldId id="383" r:id="rId34"/>
    <p:sldId id="385" r:id="rId35"/>
    <p:sldId id="386" r:id="rId36"/>
    <p:sldId id="387" r:id="rId37"/>
    <p:sldId id="388" r:id="rId38"/>
    <p:sldId id="389" r:id="rId39"/>
    <p:sldId id="390" r:id="rId40"/>
    <p:sldId id="384" r:id="rId41"/>
    <p:sldId id="391" r:id="rId42"/>
    <p:sldId id="392" r:id="rId43"/>
    <p:sldId id="393" r:id="rId44"/>
    <p:sldId id="488" r:id="rId45"/>
    <p:sldId id="291" r:id="rId46"/>
    <p:sldId id="292" r:id="rId47"/>
    <p:sldId id="305" r:id="rId48"/>
    <p:sldId id="341" r:id="rId49"/>
    <p:sldId id="342" r:id="rId50"/>
    <p:sldId id="343" r:id="rId51"/>
    <p:sldId id="422" r:id="rId52"/>
    <p:sldId id="423" r:id="rId53"/>
    <p:sldId id="424" r:id="rId54"/>
    <p:sldId id="425" r:id="rId55"/>
    <p:sldId id="426" r:id="rId56"/>
    <p:sldId id="427" r:id="rId57"/>
    <p:sldId id="428" r:id="rId58"/>
    <p:sldId id="399" r:id="rId59"/>
    <p:sldId id="429" r:id="rId60"/>
    <p:sldId id="560" r:id="rId61"/>
    <p:sldId id="489" r:id="rId62"/>
    <p:sldId id="257" r:id="rId63"/>
    <p:sldId id="289" r:id="rId64"/>
    <p:sldId id="285" r:id="rId65"/>
    <p:sldId id="286" r:id="rId66"/>
    <p:sldId id="287" r:id="rId67"/>
    <p:sldId id="288" r:id="rId68"/>
    <p:sldId id="290" r:id="rId69"/>
    <p:sldId id="296" r:id="rId70"/>
    <p:sldId id="303" r:id="rId71"/>
    <p:sldId id="297" r:id="rId72"/>
    <p:sldId id="298" r:id="rId73"/>
    <p:sldId id="299" r:id="rId74"/>
    <p:sldId id="300" r:id="rId75"/>
    <p:sldId id="301" r:id="rId76"/>
    <p:sldId id="302" r:id="rId77"/>
    <p:sldId id="338" r:id="rId78"/>
    <p:sldId id="336" r:id="rId79"/>
    <p:sldId id="337" r:id="rId80"/>
    <p:sldId id="339" r:id="rId81"/>
    <p:sldId id="340" r:id="rId82"/>
    <p:sldId id="394" r:id="rId83"/>
    <p:sldId id="395" r:id="rId84"/>
    <p:sldId id="396" r:id="rId85"/>
    <p:sldId id="397" r:id="rId86"/>
    <p:sldId id="398" r:id="rId87"/>
    <p:sldId id="557" r:id="rId88"/>
    <p:sldId id="558" r:id="rId89"/>
    <p:sldId id="490" r:id="rId90"/>
    <p:sldId id="441" r:id="rId91"/>
    <p:sldId id="491" r:id="rId92"/>
    <p:sldId id="313" r:id="rId93"/>
    <p:sldId id="312" r:id="rId94"/>
    <p:sldId id="356" r:id="rId95"/>
    <p:sldId id="355" r:id="rId96"/>
    <p:sldId id="430" r:id="rId97"/>
    <p:sldId id="432" r:id="rId98"/>
    <p:sldId id="433" r:id="rId99"/>
    <p:sldId id="434" r:id="rId100"/>
    <p:sldId id="435" r:id="rId101"/>
    <p:sldId id="436" r:id="rId102"/>
    <p:sldId id="437" r:id="rId103"/>
    <p:sldId id="438" r:id="rId104"/>
    <p:sldId id="439" r:id="rId105"/>
    <p:sldId id="269" r:id="rId106"/>
    <p:sldId id="440" r:id="rId107"/>
    <p:sldId id="492" r:id="rId108"/>
    <p:sldId id="344" r:id="rId109"/>
    <p:sldId id="345" r:id="rId110"/>
    <p:sldId id="346" r:id="rId111"/>
    <p:sldId id="347" r:id="rId112"/>
    <p:sldId id="348" r:id="rId113"/>
    <p:sldId id="349" r:id="rId114"/>
    <p:sldId id="409" r:id="rId115"/>
    <p:sldId id="411" r:id="rId116"/>
    <p:sldId id="431" r:id="rId117"/>
    <p:sldId id="400" r:id="rId118"/>
    <p:sldId id="401" r:id="rId119"/>
    <p:sldId id="402" r:id="rId120"/>
    <p:sldId id="403" r:id="rId121"/>
    <p:sldId id="493" r:id="rId122"/>
    <p:sldId id="306" r:id="rId123"/>
    <p:sldId id="308" r:id="rId124"/>
    <p:sldId id="307" r:id="rId125"/>
    <p:sldId id="494" r:id="rId126"/>
    <p:sldId id="309" r:id="rId127"/>
    <p:sldId id="311" r:id="rId128"/>
    <p:sldId id="350" r:id="rId129"/>
    <p:sldId id="351" r:id="rId130"/>
    <p:sldId id="352" r:id="rId131"/>
    <p:sldId id="353" r:id="rId132"/>
    <p:sldId id="354" r:id="rId133"/>
    <p:sldId id="404" r:id="rId134"/>
    <p:sldId id="405" r:id="rId135"/>
    <p:sldId id="406" r:id="rId136"/>
    <p:sldId id="407" r:id="rId137"/>
    <p:sldId id="410" r:id="rId138"/>
    <p:sldId id="408" r:id="rId139"/>
    <p:sldId id="413" r:id="rId140"/>
    <p:sldId id="418" r:id="rId141"/>
    <p:sldId id="414" r:id="rId142"/>
    <p:sldId id="415" r:id="rId143"/>
    <p:sldId id="416" r:id="rId144"/>
    <p:sldId id="417" r:id="rId145"/>
    <p:sldId id="419" r:id="rId146"/>
    <p:sldId id="421" r:id="rId147"/>
    <p:sldId id="420" r:id="rId148"/>
    <p:sldId id="443" r:id="rId149"/>
    <p:sldId id="442" r:id="rId150"/>
    <p:sldId id="444" r:id="rId151"/>
    <p:sldId id="445" r:id="rId152"/>
    <p:sldId id="446" r:id="rId153"/>
    <p:sldId id="447" r:id="rId154"/>
    <p:sldId id="448" r:id="rId155"/>
    <p:sldId id="449" r:id="rId156"/>
    <p:sldId id="450" r:id="rId157"/>
    <p:sldId id="412" r:id="rId158"/>
    <p:sldId id="451" r:id="rId159"/>
    <p:sldId id="452" r:id="rId160"/>
    <p:sldId id="453" r:id="rId161"/>
    <p:sldId id="555" r:id="rId162"/>
    <p:sldId id="556" r:id="rId163"/>
    <p:sldId id="559" r:id="rId164"/>
    <p:sldId id="495" r:id="rId165"/>
    <p:sldId id="293" r:id="rId166"/>
    <p:sldId id="294" r:id="rId167"/>
    <p:sldId id="295" r:id="rId168"/>
    <p:sldId id="310" r:id="rId169"/>
    <p:sldId id="314" r:id="rId170"/>
    <p:sldId id="315" r:id="rId171"/>
    <p:sldId id="316" r:id="rId172"/>
    <p:sldId id="331" r:id="rId173"/>
    <p:sldId id="317" r:id="rId174"/>
    <p:sldId id="318" r:id="rId175"/>
    <p:sldId id="319" r:id="rId176"/>
    <p:sldId id="320" r:id="rId177"/>
    <p:sldId id="321" r:id="rId178"/>
    <p:sldId id="322" r:id="rId179"/>
    <p:sldId id="323" r:id="rId180"/>
    <p:sldId id="324" r:id="rId181"/>
    <p:sldId id="325" r:id="rId182"/>
    <p:sldId id="326" r:id="rId183"/>
    <p:sldId id="327" r:id="rId184"/>
    <p:sldId id="328" r:id="rId185"/>
    <p:sldId id="329" r:id="rId186"/>
    <p:sldId id="330" r:id="rId187"/>
    <p:sldId id="357" r:id="rId188"/>
    <p:sldId id="358" r:id="rId189"/>
    <p:sldId id="359" r:id="rId190"/>
    <p:sldId id="360" r:id="rId191"/>
    <p:sldId id="361" r:id="rId192"/>
    <p:sldId id="362" r:id="rId193"/>
    <p:sldId id="363" r:id="rId194"/>
    <p:sldId id="364" r:id="rId195"/>
    <p:sldId id="365" r:id="rId196"/>
    <p:sldId id="366" r:id="rId197"/>
    <p:sldId id="367" r:id="rId198"/>
    <p:sldId id="368" r:id="rId199"/>
    <p:sldId id="369" r:id="rId200"/>
    <p:sldId id="370" r:id="rId201"/>
    <p:sldId id="371" r:id="rId202"/>
    <p:sldId id="372" r:id="rId203"/>
    <p:sldId id="374" r:id="rId204"/>
    <p:sldId id="375" r:id="rId205"/>
    <p:sldId id="376" r:id="rId206"/>
    <p:sldId id="373" r:id="rId207"/>
    <p:sldId id="377" r:id="rId208"/>
    <p:sldId id="378" r:id="rId209"/>
    <p:sldId id="379" r:id="rId210"/>
    <p:sldId id="454" r:id="rId211"/>
    <p:sldId id="455" r:id="rId212"/>
    <p:sldId id="456" r:id="rId213"/>
    <p:sldId id="457" r:id="rId214"/>
    <p:sldId id="458" r:id="rId215"/>
    <p:sldId id="459" r:id="rId216"/>
    <p:sldId id="460" r:id="rId217"/>
    <p:sldId id="461" r:id="rId218"/>
    <p:sldId id="462" r:id="rId219"/>
    <p:sldId id="463" r:id="rId220"/>
    <p:sldId id="464" r:id="rId221"/>
    <p:sldId id="465" r:id="rId222"/>
    <p:sldId id="466" r:id="rId223"/>
    <p:sldId id="467" r:id="rId224"/>
    <p:sldId id="468" r:id="rId225"/>
    <p:sldId id="469" r:id="rId226"/>
    <p:sldId id="470" r:id="rId227"/>
    <p:sldId id="471" r:id="rId228"/>
    <p:sldId id="472" r:id="rId229"/>
    <p:sldId id="473" r:id="rId230"/>
    <p:sldId id="474" r:id="rId231"/>
    <p:sldId id="475" r:id="rId232"/>
    <p:sldId id="476" r:id="rId233"/>
    <p:sldId id="477" r:id="rId234"/>
    <p:sldId id="478" r:id="rId235"/>
    <p:sldId id="561" r:id="rId236"/>
    <p:sldId id="554" r:id="rId237"/>
    <p:sldId id="499" r:id="rId238"/>
    <p:sldId id="500" r:id="rId239"/>
    <p:sldId id="501" r:id="rId240"/>
    <p:sldId id="502" r:id="rId241"/>
    <p:sldId id="503" r:id="rId242"/>
    <p:sldId id="504" r:id="rId243"/>
    <p:sldId id="505" r:id="rId244"/>
    <p:sldId id="506" r:id="rId245"/>
    <p:sldId id="507" r:id="rId246"/>
    <p:sldId id="508" r:id="rId247"/>
    <p:sldId id="509" r:id="rId248"/>
    <p:sldId id="510" r:id="rId249"/>
    <p:sldId id="511" r:id="rId250"/>
    <p:sldId id="512" r:id="rId251"/>
    <p:sldId id="513" r:id="rId252"/>
    <p:sldId id="514" r:id="rId253"/>
    <p:sldId id="515" r:id="rId254"/>
    <p:sldId id="516" r:id="rId255"/>
    <p:sldId id="517" r:id="rId256"/>
    <p:sldId id="518" r:id="rId257"/>
    <p:sldId id="519" r:id="rId258"/>
    <p:sldId id="520" r:id="rId259"/>
    <p:sldId id="521" r:id="rId260"/>
    <p:sldId id="522" r:id="rId261"/>
    <p:sldId id="523" r:id="rId262"/>
    <p:sldId id="524" r:id="rId263"/>
    <p:sldId id="525" r:id="rId264"/>
    <p:sldId id="526" r:id="rId265"/>
    <p:sldId id="527" r:id="rId266"/>
    <p:sldId id="528" r:id="rId267"/>
    <p:sldId id="529" r:id="rId268"/>
    <p:sldId id="530" r:id="rId269"/>
    <p:sldId id="531" r:id="rId270"/>
    <p:sldId id="532" r:id="rId271"/>
    <p:sldId id="533" r:id="rId272"/>
    <p:sldId id="534" r:id="rId273"/>
    <p:sldId id="535" r:id="rId274"/>
    <p:sldId id="536" r:id="rId275"/>
    <p:sldId id="537" r:id="rId276"/>
    <p:sldId id="538" r:id="rId277"/>
    <p:sldId id="539" r:id="rId278"/>
    <p:sldId id="545" r:id="rId279"/>
    <p:sldId id="563" r:id="rId280"/>
    <p:sldId id="540" r:id="rId281"/>
    <p:sldId id="541" r:id="rId282"/>
    <p:sldId id="542" r:id="rId283"/>
    <p:sldId id="543" r:id="rId284"/>
    <p:sldId id="544" r:id="rId285"/>
    <p:sldId id="546" r:id="rId286"/>
    <p:sldId id="547" r:id="rId287"/>
    <p:sldId id="548" r:id="rId288"/>
    <p:sldId id="549" r:id="rId289"/>
    <p:sldId id="550" r:id="rId290"/>
    <p:sldId id="551" r:id="rId291"/>
    <p:sldId id="552" r:id="rId292"/>
    <p:sldId id="553" r:id="rId293"/>
    <p:sldId id="304" r:id="rId294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22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26" autoAdjust="0"/>
    <p:restoredTop sz="96374" autoAdjust="0"/>
  </p:normalViewPr>
  <p:slideViewPr>
    <p:cSldViewPr snapToGrid="0">
      <p:cViewPr varScale="1">
        <p:scale>
          <a:sx n="100" d="100"/>
          <a:sy n="100" d="100"/>
        </p:scale>
        <p:origin x="102" y="2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68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170"/>
    </p:cViewPr>
  </p:sorterViewPr>
  <p:notesViewPr>
    <p:cSldViewPr snapToGrid="0">
      <p:cViewPr varScale="1">
        <p:scale>
          <a:sx n="99" d="100"/>
          <a:sy n="99" d="100"/>
        </p:scale>
        <p:origin x="354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4.xml"/><Relationship Id="rId299" Type="http://schemas.openxmlformats.org/officeDocument/2006/relationships/tableStyles" Target="tableStyles.xml"/><Relationship Id="rId21" Type="http://schemas.openxmlformats.org/officeDocument/2006/relationships/slide" Target="slides/slide18.xml"/><Relationship Id="rId63" Type="http://schemas.openxmlformats.org/officeDocument/2006/relationships/slide" Target="slides/slide60.xml"/><Relationship Id="rId159" Type="http://schemas.openxmlformats.org/officeDocument/2006/relationships/slide" Target="slides/slide156.xml"/><Relationship Id="rId170" Type="http://schemas.openxmlformats.org/officeDocument/2006/relationships/slide" Target="slides/slide167.xml"/><Relationship Id="rId226" Type="http://schemas.openxmlformats.org/officeDocument/2006/relationships/slide" Target="slides/slide223.xml"/><Relationship Id="rId268" Type="http://schemas.openxmlformats.org/officeDocument/2006/relationships/slide" Target="slides/slide265.xml"/><Relationship Id="rId32" Type="http://schemas.openxmlformats.org/officeDocument/2006/relationships/slide" Target="slides/slide29.xml"/><Relationship Id="rId74" Type="http://schemas.openxmlformats.org/officeDocument/2006/relationships/slide" Target="slides/slide71.xml"/><Relationship Id="rId128" Type="http://schemas.openxmlformats.org/officeDocument/2006/relationships/slide" Target="slides/slide125.xml"/><Relationship Id="rId5" Type="http://schemas.openxmlformats.org/officeDocument/2006/relationships/slide" Target="slides/slide2.xml"/><Relationship Id="rId181" Type="http://schemas.openxmlformats.org/officeDocument/2006/relationships/slide" Target="slides/slide178.xml"/><Relationship Id="rId237" Type="http://schemas.openxmlformats.org/officeDocument/2006/relationships/slide" Target="slides/slide234.xml"/><Relationship Id="rId279" Type="http://schemas.openxmlformats.org/officeDocument/2006/relationships/slide" Target="slides/slide276.xml"/><Relationship Id="rId43" Type="http://schemas.openxmlformats.org/officeDocument/2006/relationships/slide" Target="slides/slide40.xml"/><Relationship Id="rId139" Type="http://schemas.openxmlformats.org/officeDocument/2006/relationships/slide" Target="slides/slide136.xml"/><Relationship Id="rId290" Type="http://schemas.openxmlformats.org/officeDocument/2006/relationships/slide" Target="slides/slide287.xml"/><Relationship Id="rId85" Type="http://schemas.openxmlformats.org/officeDocument/2006/relationships/slide" Target="slides/slide82.xml"/><Relationship Id="rId150" Type="http://schemas.openxmlformats.org/officeDocument/2006/relationships/slide" Target="slides/slide147.xml"/><Relationship Id="rId192" Type="http://schemas.openxmlformats.org/officeDocument/2006/relationships/slide" Target="slides/slide189.xml"/><Relationship Id="rId206" Type="http://schemas.openxmlformats.org/officeDocument/2006/relationships/slide" Target="slides/slide203.xml"/><Relationship Id="rId248" Type="http://schemas.openxmlformats.org/officeDocument/2006/relationships/slide" Target="slides/slide245.xml"/><Relationship Id="rId12" Type="http://schemas.openxmlformats.org/officeDocument/2006/relationships/slide" Target="slides/slide9.xml"/><Relationship Id="rId108" Type="http://schemas.openxmlformats.org/officeDocument/2006/relationships/slide" Target="slides/slide105.xml"/><Relationship Id="rId54" Type="http://schemas.openxmlformats.org/officeDocument/2006/relationships/slide" Target="slides/slide51.xml"/><Relationship Id="rId75" Type="http://schemas.openxmlformats.org/officeDocument/2006/relationships/slide" Target="slides/slide72.xml"/><Relationship Id="rId96" Type="http://schemas.openxmlformats.org/officeDocument/2006/relationships/slide" Target="slides/slide93.xml"/><Relationship Id="rId140" Type="http://schemas.openxmlformats.org/officeDocument/2006/relationships/slide" Target="slides/slide137.xml"/><Relationship Id="rId161" Type="http://schemas.openxmlformats.org/officeDocument/2006/relationships/slide" Target="slides/slide158.xml"/><Relationship Id="rId182" Type="http://schemas.openxmlformats.org/officeDocument/2006/relationships/slide" Target="slides/slide179.xml"/><Relationship Id="rId217" Type="http://schemas.openxmlformats.org/officeDocument/2006/relationships/slide" Target="slides/slide214.xml"/><Relationship Id="rId6" Type="http://schemas.openxmlformats.org/officeDocument/2006/relationships/slide" Target="slides/slide3.xml"/><Relationship Id="rId238" Type="http://schemas.openxmlformats.org/officeDocument/2006/relationships/slide" Target="slides/slide235.xml"/><Relationship Id="rId259" Type="http://schemas.openxmlformats.org/officeDocument/2006/relationships/slide" Target="slides/slide256.xml"/><Relationship Id="rId23" Type="http://schemas.openxmlformats.org/officeDocument/2006/relationships/slide" Target="slides/slide20.xml"/><Relationship Id="rId119" Type="http://schemas.openxmlformats.org/officeDocument/2006/relationships/slide" Target="slides/slide116.xml"/><Relationship Id="rId270" Type="http://schemas.openxmlformats.org/officeDocument/2006/relationships/slide" Target="slides/slide267.xml"/><Relationship Id="rId291" Type="http://schemas.openxmlformats.org/officeDocument/2006/relationships/slide" Target="slides/slide288.xml"/><Relationship Id="rId44" Type="http://schemas.openxmlformats.org/officeDocument/2006/relationships/slide" Target="slides/slide41.xml"/><Relationship Id="rId65" Type="http://schemas.openxmlformats.org/officeDocument/2006/relationships/slide" Target="slides/slide62.xml"/><Relationship Id="rId86" Type="http://schemas.openxmlformats.org/officeDocument/2006/relationships/slide" Target="slides/slide83.xml"/><Relationship Id="rId130" Type="http://schemas.openxmlformats.org/officeDocument/2006/relationships/slide" Target="slides/slide127.xml"/><Relationship Id="rId151" Type="http://schemas.openxmlformats.org/officeDocument/2006/relationships/slide" Target="slides/slide148.xml"/><Relationship Id="rId172" Type="http://schemas.openxmlformats.org/officeDocument/2006/relationships/slide" Target="slides/slide169.xml"/><Relationship Id="rId193" Type="http://schemas.openxmlformats.org/officeDocument/2006/relationships/slide" Target="slides/slide190.xml"/><Relationship Id="rId207" Type="http://schemas.openxmlformats.org/officeDocument/2006/relationships/slide" Target="slides/slide204.xml"/><Relationship Id="rId228" Type="http://schemas.openxmlformats.org/officeDocument/2006/relationships/slide" Target="slides/slide225.xml"/><Relationship Id="rId249" Type="http://schemas.openxmlformats.org/officeDocument/2006/relationships/slide" Target="slides/slide246.xml"/><Relationship Id="rId13" Type="http://schemas.openxmlformats.org/officeDocument/2006/relationships/slide" Target="slides/slide10.xml"/><Relationship Id="rId109" Type="http://schemas.openxmlformats.org/officeDocument/2006/relationships/slide" Target="slides/slide106.xml"/><Relationship Id="rId260" Type="http://schemas.openxmlformats.org/officeDocument/2006/relationships/slide" Target="slides/slide257.xml"/><Relationship Id="rId281" Type="http://schemas.openxmlformats.org/officeDocument/2006/relationships/slide" Target="slides/slide278.xml"/><Relationship Id="rId34" Type="http://schemas.openxmlformats.org/officeDocument/2006/relationships/slide" Target="slides/slide31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20" Type="http://schemas.openxmlformats.org/officeDocument/2006/relationships/slide" Target="slides/slide117.xml"/><Relationship Id="rId141" Type="http://schemas.openxmlformats.org/officeDocument/2006/relationships/slide" Target="slides/slide138.xml"/><Relationship Id="rId7" Type="http://schemas.openxmlformats.org/officeDocument/2006/relationships/slide" Target="slides/slide4.xml"/><Relationship Id="rId162" Type="http://schemas.openxmlformats.org/officeDocument/2006/relationships/slide" Target="slides/slide159.xml"/><Relationship Id="rId183" Type="http://schemas.openxmlformats.org/officeDocument/2006/relationships/slide" Target="slides/slide180.xml"/><Relationship Id="rId218" Type="http://schemas.openxmlformats.org/officeDocument/2006/relationships/slide" Target="slides/slide215.xml"/><Relationship Id="rId239" Type="http://schemas.openxmlformats.org/officeDocument/2006/relationships/slide" Target="slides/slide236.xml"/><Relationship Id="rId250" Type="http://schemas.openxmlformats.org/officeDocument/2006/relationships/slide" Target="slides/slide247.xml"/><Relationship Id="rId271" Type="http://schemas.openxmlformats.org/officeDocument/2006/relationships/slide" Target="slides/slide268.xml"/><Relationship Id="rId292" Type="http://schemas.openxmlformats.org/officeDocument/2006/relationships/slide" Target="slides/slide289.xml"/><Relationship Id="rId24" Type="http://schemas.openxmlformats.org/officeDocument/2006/relationships/slide" Target="slides/slide21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31" Type="http://schemas.openxmlformats.org/officeDocument/2006/relationships/slide" Target="slides/slide128.xml"/><Relationship Id="rId152" Type="http://schemas.openxmlformats.org/officeDocument/2006/relationships/slide" Target="slides/slide149.xml"/><Relationship Id="rId173" Type="http://schemas.openxmlformats.org/officeDocument/2006/relationships/slide" Target="slides/slide170.xml"/><Relationship Id="rId194" Type="http://schemas.openxmlformats.org/officeDocument/2006/relationships/slide" Target="slides/slide191.xml"/><Relationship Id="rId208" Type="http://schemas.openxmlformats.org/officeDocument/2006/relationships/slide" Target="slides/slide205.xml"/><Relationship Id="rId229" Type="http://schemas.openxmlformats.org/officeDocument/2006/relationships/slide" Target="slides/slide226.xml"/><Relationship Id="rId240" Type="http://schemas.openxmlformats.org/officeDocument/2006/relationships/slide" Target="slides/slide237.xml"/><Relationship Id="rId261" Type="http://schemas.openxmlformats.org/officeDocument/2006/relationships/slide" Target="slides/slide258.xml"/><Relationship Id="rId14" Type="http://schemas.openxmlformats.org/officeDocument/2006/relationships/slide" Target="slides/slide11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282" Type="http://schemas.openxmlformats.org/officeDocument/2006/relationships/slide" Target="slides/slide279.xml"/><Relationship Id="rId8" Type="http://schemas.openxmlformats.org/officeDocument/2006/relationships/slide" Target="slides/slide5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142" Type="http://schemas.openxmlformats.org/officeDocument/2006/relationships/slide" Target="slides/slide139.xml"/><Relationship Id="rId163" Type="http://schemas.openxmlformats.org/officeDocument/2006/relationships/slide" Target="slides/slide160.xml"/><Relationship Id="rId184" Type="http://schemas.openxmlformats.org/officeDocument/2006/relationships/slide" Target="slides/slide181.xml"/><Relationship Id="rId219" Type="http://schemas.openxmlformats.org/officeDocument/2006/relationships/slide" Target="slides/slide216.xml"/><Relationship Id="rId230" Type="http://schemas.openxmlformats.org/officeDocument/2006/relationships/slide" Target="slides/slide227.xml"/><Relationship Id="rId251" Type="http://schemas.openxmlformats.org/officeDocument/2006/relationships/slide" Target="slides/slide248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272" Type="http://schemas.openxmlformats.org/officeDocument/2006/relationships/slide" Target="slides/slide269.xml"/><Relationship Id="rId293" Type="http://schemas.openxmlformats.org/officeDocument/2006/relationships/slide" Target="slides/slide29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32" Type="http://schemas.openxmlformats.org/officeDocument/2006/relationships/slide" Target="slides/slide129.xml"/><Relationship Id="rId153" Type="http://schemas.openxmlformats.org/officeDocument/2006/relationships/slide" Target="slides/slide150.xml"/><Relationship Id="rId174" Type="http://schemas.openxmlformats.org/officeDocument/2006/relationships/slide" Target="slides/slide171.xml"/><Relationship Id="rId195" Type="http://schemas.openxmlformats.org/officeDocument/2006/relationships/slide" Target="slides/slide192.xml"/><Relationship Id="rId209" Type="http://schemas.openxmlformats.org/officeDocument/2006/relationships/slide" Target="slides/slide206.xml"/><Relationship Id="rId220" Type="http://schemas.openxmlformats.org/officeDocument/2006/relationships/slide" Target="slides/slide217.xml"/><Relationship Id="rId241" Type="http://schemas.openxmlformats.org/officeDocument/2006/relationships/slide" Target="slides/slide238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262" Type="http://schemas.openxmlformats.org/officeDocument/2006/relationships/slide" Target="slides/slide259.xml"/><Relationship Id="rId283" Type="http://schemas.openxmlformats.org/officeDocument/2006/relationships/slide" Target="slides/slide280.xml"/><Relationship Id="rId78" Type="http://schemas.openxmlformats.org/officeDocument/2006/relationships/slide" Target="slides/slide75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143" Type="http://schemas.openxmlformats.org/officeDocument/2006/relationships/slide" Target="slides/slide140.xml"/><Relationship Id="rId164" Type="http://schemas.openxmlformats.org/officeDocument/2006/relationships/slide" Target="slides/slide161.xml"/><Relationship Id="rId185" Type="http://schemas.openxmlformats.org/officeDocument/2006/relationships/slide" Target="slides/slide182.xml"/><Relationship Id="rId9" Type="http://schemas.openxmlformats.org/officeDocument/2006/relationships/slide" Target="slides/slide6.xml"/><Relationship Id="rId210" Type="http://schemas.openxmlformats.org/officeDocument/2006/relationships/slide" Target="slides/slide207.xml"/><Relationship Id="rId26" Type="http://schemas.openxmlformats.org/officeDocument/2006/relationships/slide" Target="slides/slide23.xml"/><Relationship Id="rId231" Type="http://schemas.openxmlformats.org/officeDocument/2006/relationships/slide" Target="slides/slide228.xml"/><Relationship Id="rId252" Type="http://schemas.openxmlformats.org/officeDocument/2006/relationships/slide" Target="slides/slide249.xml"/><Relationship Id="rId273" Type="http://schemas.openxmlformats.org/officeDocument/2006/relationships/slide" Target="slides/slide270.xml"/><Relationship Id="rId294" Type="http://schemas.openxmlformats.org/officeDocument/2006/relationships/slide" Target="slides/slide291.xml"/><Relationship Id="rId47" Type="http://schemas.openxmlformats.org/officeDocument/2006/relationships/slide" Target="slides/slide44.xml"/><Relationship Id="rId68" Type="http://schemas.openxmlformats.org/officeDocument/2006/relationships/slide" Target="slides/slide65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slide" Target="slides/slide130.xml"/><Relationship Id="rId154" Type="http://schemas.openxmlformats.org/officeDocument/2006/relationships/slide" Target="slides/slide151.xml"/><Relationship Id="rId175" Type="http://schemas.openxmlformats.org/officeDocument/2006/relationships/slide" Target="slides/slide172.xml"/><Relationship Id="rId196" Type="http://schemas.openxmlformats.org/officeDocument/2006/relationships/slide" Target="slides/slide193.xml"/><Relationship Id="rId200" Type="http://schemas.openxmlformats.org/officeDocument/2006/relationships/slide" Target="slides/slide197.xml"/><Relationship Id="rId16" Type="http://schemas.openxmlformats.org/officeDocument/2006/relationships/slide" Target="slides/slide13.xml"/><Relationship Id="rId221" Type="http://schemas.openxmlformats.org/officeDocument/2006/relationships/slide" Target="slides/slide218.xml"/><Relationship Id="rId242" Type="http://schemas.openxmlformats.org/officeDocument/2006/relationships/slide" Target="slides/slide239.xml"/><Relationship Id="rId263" Type="http://schemas.openxmlformats.org/officeDocument/2006/relationships/slide" Target="slides/slide260.xml"/><Relationship Id="rId284" Type="http://schemas.openxmlformats.org/officeDocument/2006/relationships/slide" Target="slides/slide281.xml"/><Relationship Id="rId37" Type="http://schemas.openxmlformats.org/officeDocument/2006/relationships/slide" Target="slides/slide34.xml"/><Relationship Id="rId58" Type="http://schemas.openxmlformats.org/officeDocument/2006/relationships/slide" Target="slides/slide55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44" Type="http://schemas.openxmlformats.org/officeDocument/2006/relationships/slide" Target="slides/slide141.xml"/><Relationship Id="rId90" Type="http://schemas.openxmlformats.org/officeDocument/2006/relationships/slide" Target="slides/slide87.xml"/><Relationship Id="rId165" Type="http://schemas.openxmlformats.org/officeDocument/2006/relationships/slide" Target="slides/slide162.xml"/><Relationship Id="rId186" Type="http://schemas.openxmlformats.org/officeDocument/2006/relationships/slide" Target="slides/slide183.xml"/><Relationship Id="rId211" Type="http://schemas.openxmlformats.org/officeDocument/2006/relationships/slide" Target="slides/slide208.xml"/><Relationship Id="rId232" Type="http://schemas.openxmlformats.org/officeDocument/2006/relationships/slide" Target="slides/slide229.xml"/><Relationship Id="rId253" Type="http://schemas.openxmlformats.org/officeDocument/2006/relationships/slide" Target="slides/slide250.xml"/><Relationship Id="rId274" Type="http://schemas.openxmlformats.org/officeDocument/2006/relationships/slide" Target="slides/slide271.xml"/><Relationship Id="rId295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48" Type="http://schemas.openxmlformats.org/officeDocument/2006/relationships/slide" Target="slides/slide45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34" Type="http://schemas.openxmlformats.org/officeDocument/2006/relationships/slide" Target="slides/slide131.xml"/><Relationship Id="rId80" Type="http://schemas.openxmlformats.org/officeDocument/2006/relationships/slide" Target="slides/slide77.xml"/><Relationship Id="rId155" Type="http://schemas.openxmlformats.org/officeDocument/2006/relationships/slide" Target="slides/slide152.xml"/><Relationship Id="rId176" Type="http://schemas.openxmlformats.org/officeDocument/2006/relationships/slide" Target="slides/slide173.xml"/><Relationship Id="rId197" Type="http://schemas.openxmlformats.org/officeDocument/2006/relationships/slide" Target="slides/slide194.xml"/><Relationship Id="rId201" Type="http://schemas.openxmlformats.org/officeDocument/2006/relationships/slide" Target="slides/slide198.xml"/><Relationship Id="rId222" Type="http://schemas.openxmlformats.org/officeDocument/2006/relationships/slide" Target="slides/slide219.xml"/><Relationship Id="rId243" Type="http://schemas.openxmlformats.org/officeDocument/2006/relationships/slide" Target="slides/slide240.xml"/><Relationship Id="rId264" Type="http://schemas.openxmlformats.org/officeDocument/2006/relationships/slide" Target="slides/slide261.xml"/><Relationship Id="rId285" Type="http://schemas.openxmlformats.org/officeDocument/2006/relationships/slide" Target="slides/slide282.xml"/><Relationship Id="rId17" Type="http://schemas.openxmlformats.org/officeDocument/2006/relationships/slide" Target="slides/slide14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24" Type="http://schemas.openxmlformats.org/officeDocument/2006/relationships/slide" Target="slides/slide121.xml"/><Relationship Id="rId70" Type="http://schemas.openxmlformats.org/officeDocument/2006/relationships/slide" Target="slides/slide67.xml"/><Relationship Id="rId91" Type="http://schemas.openxmlformats.org/officeDocument/2006/relationships/slide" Target="slides/slide88.xml"/><Relationship Id="rId145" Type="http://schemas.openxmlformats.org/officeDocument/2006/relationships/slide" Target="slides/slide142.xml"/><Relationship Id="rId166" Type="http://schemas.openxmlformats.org/officeDocument/2006/relationships/slide" Target="slides/slide163.xml"/><Relationship Id="rId187" Type="http://schemas.openxmlformats.org/officeDocument/2006/relationships/slide" Target="slides/slide184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09.xml"/><Relationship Id="rId233" Type="http://schemas.openxmlformats.org/officeDocument/2006/relationships/slide" Target="slides/slide230.xml"/><Relationship Id="rId254" Type="http://schemas.openxmlformats.org/officeDocument/2006/relationships/slide" Target="slides/slide251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275" Type="http://schemas.openxmlformats.org/officeDocument/2006/relationships/slide" Target="slides/slide272.xml"/><Relationship Id="rId296" Type="http://schemas.openxmlformats.org/officeDocument/2006/relationships/presProps" Target="presProps.xml"/><Relationship Id="rId60" Type="http://schemas.openxmlformats.org/officeDocument/2006/relationships/slide" Target="slides/slide57.xml"/><Relationship Id="rId81" Type="http://schemas.openxmlformats.org/officeDocument/2006/relationships/slide" Target="slides/slide78.xml"/><Relationship Id="rId135" Type="http://schemas.openxmlformats.org/officeDocument/2006/relationships/slide" Target="slides/slide132.xml"/><Relationship Id="rId156" Type="http://schemas.openxmlformats.org/officeDocument/2006/relationships/slide" Target="slides/slide153.xml"/><Relationship Id="rId177" Type="http://schemas.openxmlformats.org/officeDocument/2006/relationships/slide" Target="slides/slide174.xml"/><Relationship Id="rId198" Type="http://schemas.openxmlformats.org/officeDocument/2006/relationships/slide" Target="slides/slide195.xml"/><Relationship Id="rId202" Type="http://schemas.openxmlformats.org/officeDocument/2006/relationships/slide" Target="slides/slide199.xml"/><Relationship Id="rId223" Type="http://schemas.openxmlformats.org/officeDocument/2006/relationships/slide" Target="slides/slide220.xml"/><Relationship Id="rId244" Type="http://schemas.openxmlformats.org/officeDocument/2006/relationships/slide" Target="slides/slide241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265" Type="http://schemas.openxmlformats.org/officeDocument/2006/relationships/slide" Target="slides/slide262.xml"/><Relationship Id="rId286" Type="http://schemas.openxmlformats.org/officeDocument/2006/relationships/slide" Target="slides/slide283.xml"/><Relationship Id="rId50" Type="http://schemas.openxmlformats.org/officeDocument/2006/relationships/slide" Target="slides/slide47.xml"/><Relationship Id="rId104" Type="http://schemas.openxmlformats.org/officeDocument/2006/relationships/slide" Target="slides/slide101.xml"/><Relationship Id="rId125" Type="http://schemas.openxmlformats.org/officeDocument/2006/relationships/slide" Target="slides/slide122.xml"/><Relationship Id="rId146" Type="http://schemas.openxmlformats.org/officeDocument/2006/relationships/slide" Target="slides/slide143.xml"/><Relationship Id="rId167" Type="http://schemas.openxmlformats.org/officeDocument/2006/relationships/slide" Target="slides/slide164.xml"/><Relationship Id="rId188" Type="http://schemas.openxmlformats.org/officeDocument/2006/relationships/slide" Target="slides/slide185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13" Type="http://schemas.openxmlformats.org/officeDocument/2006/relationships/slide" Target="slides/slide210.xml"/><Relationship Id="rId234" Type="http://schemas.openxmlformats.org/officeDocument/2006/relationships/slide" Target="slides/slide23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55" Type="http://schemas.openxmlformats.org/officeDocument/2006/relationships/slide" Target="slides/slide252.xml"/><Relationship Id="rId276" Type="http://schemas.openxmlformats.org/officeDocument/2006/relationships/slide" Target="slides/slide273.xml"/><Relationship Id="rId297" Type="http://schemas.openxmlformats.org/officeDocument/2006/relationships/viewProps" Target="viewProps.xml"/><Relationship Id="rId40" Type="http://schemas.openxmlformats.org/officeDocument/2006/relationships/slide" Target="slides/slide37.xml"/><Relationship Id="rId115" Type="http://schemas.openxmlformats.org/officeDocument/2006/relationships/slide" Target="slides/slide112.xml"/><Relationship Id="rId136" Type="http://schemas.openxmlformats.org/officeDocument/2006/relationships/slide" Target="slides/slide133.xml"/><Relationship Id="rId157" Type="http://schemas.openxmlformats.org/officeDocument/2006/relationships/slide" Target="slides/slide154.xml"/><Relationship Id="rId178" Type="http://schemas.openxmlformats.org/officeDocument/2006/relationships/slide" Target="slides/slide175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9" Type="http://schemas.openxmlformats.org/officeDocument/2006/relationships/slide" Target="slides/slide196.xml"/><Relationship Id="rId203" Type="http://schemas.openxmlformats.org/officeDocument/2006/relationships/slide" Target="slides/slide200.xml"/><Relationship Id="rId19" Type="http://schemas.openxmlformats.org/officeDocument/2006/relationships/slide" Target="slides/slide16.xml"/><Relationship Id="rId224" Type="http://schemas.openxmlformats.org/officeDocument/2006/relationships/slide" Target="slides/slide221.xml"/><Relationship Id="rId245" Type="http://schemas.openxmlformats.org/officeDocument/2006/relationships/slide" Target="slides/slide242.xml"/><Relationship Id="rId266" Type="http://schemas.openxmlformats.org/officeDocument/2006/relationships/slide" Target="slides/slide263.xml"/><Relationship Id="rId287" Type="http://schemas.openxmlformats.org/officeDocument/2006/relationships/slide" Target="slides/slide284.xml"/><Relationship Id="rId30" Type="http://schemas.openxmlformats.org/officeDocument/2006/relationships/slide" Target="slides/slide27.xml"/><Relationship Id="rId105" Type="http://schemas.openxmlformats.org/officeDocument/2006/relationships/slide" Target="slides/slide102.xml"/><Relationship Id="rId126" Type="http://schemas.openxmlformats.org/officeDocument/2006/relationships/slide" Target="slides/slide123.xml"/><Relationship Id="rId147" Type="http://schemas.openxmlformats.org/officeDocument/2006/relationships/slide" Target="slides/slide144.xml"/><Relationship Id="rId168" Type="http://schemas.openxmlformats.org/officeDocument/2006/relationships/slide" Target="slides/slide16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189" Type="http://schemas.openxmlformats.org/officeDocument/2006/relationships/slide" Target="slides/slide186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211.xml"/><Relationship Id="rId235" Type="http://schemas.openxmlformats.org/officeDocument/2006/relationships/slide" Target="slides/slide232.xml"/><Relationship Id="rId256" Type="http://schemas.openxmlformats.org/officeDocument/2006/relationships/slide" Target="slides/slide253.xml"/><Relationship Id="rId277" Type="http://schemas.openxmlformats.org/officeDocument/2006/relationships/slide" Target="slides/slide274.xml"/><Relationship Id="rId298" Type="http://schemas.openxmlformats.org/officeDocument/2006/relationships/theme" Target="theme/theme1.xml"/><Relationship Id="rId116" Type="http://schemas.openxmlformats.org/officeDocument/2006/relationships/slide" Target="slides/slide113.xml"/><Relationship Id="rId137" Type="http://schemas.openxmlformats.org/officeDocument/2006/relationships/slide" Target="slides/slide134.xml"/><Relationship Id="rId158" Type="http://schemas.openxmlformats.org/officeDocument/2006/relationships/slide" Target="slides/slide155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179" Type="http://schemas.openxmlformats.org/officeDocument/2006/relationships/slide" Target="slides/slide176.xml"/><Relationship Id="rId190" Type="http://schemas.openxmlformats.org/officeDocument/2006/relationships/slide" Target="slides/slide187.xml"/><Relationship Id="rId204" Type="http://schemas.openxmlformats.org/officeDocument/2006/relationships/slide" Target="slides/slide201.xml"/><Relationship Id="rId225" Type="http://schemas.openxmlformats.org/officeDocument/2006/relationships/slide" Target="slides/slide222.xml"/><Relationship Id="rId246" Type="http://schemas.openxmlformats.org/officeDocument/2006/relationships/slide" Target="slides/slide243.xml"/><Relationship Id="rId267" Type="http://schemas.openxmlformats.org/officeDocument/2006/relationships/slide" Target="slides/slide264.xml"/><Relationship Id="rId288" Type="http://schemas.openxmlformats.org/officeDocument/2006/relationships/slide" Target="slides/slide285.xml"/><Relationship Id="rId106" Type="http://schemas.openxmlformats.org/officeDocument/2006/relationships/slide" Target="slides/slide103.xml"/><Relationship Id="rId127" Type="http://schemas.openxmlformats.org/officeDocument/2006/relationships/slide" Target="slides/slide12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94" Type="http://schemas.openxmlformats.org/officeDocument/2006/relationships/slide" Target="slides/slide91.xml"/><Relationship Id="rId148" Type="http://schemas.openxmlformats.org/officeDocument/2006/relationships/slide" Target="slides/slide145.xml"/><Relationship Id="rId169" Type="http://schemas.openxmlformats.org/officeDocument/2006/relationships/slide" Target="slides/slide166.xml"/><Relationship Id="rId4" Type="http://schemas.openxmlformats.org/officeDocument/2006/relationships/slide" Target="slides/slide1.xml"/><Relationship Id="rId180" Type="http://schemas.openxmlformats.org/officeDocument/2006/relationships/slide" Target="slides/slide177.xml"/><Relationship Id="rId215" Type="http://schemas.openxmlformats.org/officeDocument/2006/relationships/slide" Target="slides/slide212.xml"/><Relationship Id="rId236" Type="http://schemas.openxmlformats.org/officeDocument/2006/relationships/slide" Target="slides/slide233.xml"/><Relationship Id="rId257" Type="http://schemas.openxmlformats.org/officeDocument/2006/relationships/slide" Target="slides/slide254.xml"/><Relationship Id="rId278" Type="http://schemas.openxmlformats.org/officeDocument/2006/relationships/slide" Target="slides/slide275.xml"/><Relationship Id="rId42" Type="http://schemas.openxmlformats.org/officeDocument/2006/relationships/slide" Target="slides/slide39.xml"/><Relationship Id="rId84" Type="http://schemas.openxmlformats.org/officeDocument/2006/relationships/slide" Target="slides/slide81.xml"/><Relationship Id="rId138" Type="http://schemas.openxmlformats.org/officeDocument/2006/relationships/slide" Target="slides/slide135.xml"/><Relationship Id="rId191" Type="http://schemas.openxmlformats.org/officeDocument/2006/relationships/slide" Target="slides/slide188.xml"/><Relationship Id="rId205" Type="http://schemas.openxmlformats.org/officeDocument/2006/relationships/slide" Target="slides/slide202.xml"/><Relationship Id="rId247" Type="http://schemas.openxmlformats.org/officeDocument/2006/relationships/slide" Target="slides/slide244.xml"/><Relationship Id="rId107" Type="http://schemas.openxmlformats.org/officeDocument/2006/relationships/slide" Target="slides/slide104.xml"/><Relationship Id="rId289" Type="http://schemas.openxmlformats.org/officeDocument/2006/relationships/slide" Target="slides/slide286.xml"/><Relationship Id="rId11" Type="http://schemas.openxmlformats.org/officeDocument/2006/relationships/slide" Target="slides/slide8.xml"/><Relationship Id="rId53" Type="http://schemas.openxmlformats.org/officeDocument/2006/relationships/slide" Target="slides/slide50.xml"/><Relationship Id="rId149" Type="http://schemas.openxmlformats.org/officeDocument/2006/relationships/slide" Target="slides/slide146.xml"/><Relationship Id="rId95" Type="http://schemas.openxmlformats.org/officeDocument/2006/relationships/slide" Target="slides/slide92.xml"/><Relationship Id="rId160" Type="http://schemas.openxmlformats.org/officeDocument/2006/relationships/slide" Target="slides/slide157.xml"/><Relationship Id="rId216" Type="http://schemas.openxmlformats.org/officeDocument/2006/relationships/slide" Target="slides/slide213.xml"/><Relationship Id="rId258" Type="http://schemas.openxmlformats.org/officeDocument/2006/relationships/slide" Target="slides/slide255.xml"/><Relationship Id="rId22" Type="http://schemas.openxmlformats.org/officeDocument/2006/relationships/slide" Target="slides/slide19.xml"/><Relationship Id="rId64" Type="http://schemas.openxmlformats.org/officeDocument/2006/relationships/slide" Target="slides/slide61.xml"/><Relationship Id="rId118" Type="http://schemas.openxmlformats.org/officeDocument/2006/relationships/slide" Target="slides/slide115.xml"/><Relationship Id="rId171" Type="http://schemas.openxmlformats.org/officeDocument/2006/relationships/slide" Target="slides/slide168.xml"/><Relationship Id="rId227" Type="http://schemas.openxmlformats.org/officeDocument/2006/relationships/slide" Target="slides/slide224.xml"/><Relationship Id="rId269" Type="http://schemas.openxmlformats.org/officeDocument/2006/relationships/slide" Target="slides/slide266.xml"/><Relationship Id="rId33" Type="http://schemas.openxmlformats.org/officeDocument/2006/relationships/slide" Target="slides/slide30.xml"/><Relationship Id="rId129" Type="http://schemas.openxmlformats.org/officeDocument/2006/relationships/slide" Target="slides/slide126.xml"/><Relationship Id="rId280" Type="http://schemas.openxmlformats.org/officeDocument/2006/relationships/slide" Target="slides/slide27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1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EF9CD8FE-2D34-40A3-8876-2719A9441EAD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20D500E-00C8-4080-BA94-1C26EC084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58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1.xml"/><Relationship Id="rId13" Type="http://schemas.openxmlformats.org/officeDocument/2006/relationships/slide" Target="../slides/slide10.xml"/><Relationship Id="rId18" Type="http://schemas.openxmlformats.org/officeDocument/2006/relationships/slide" Target="../slides/slide16.xml"/><Relationship Id="rId3" Type="http://schemas.openxmlformats.org/officeDocument/2006/relationships/image" Target="../media/image3.jpeg"/><Relationship Id="rId21" Type="http://schemas.openxmlformats.org/officeDocument/2006/relationships/slide" Target="../slides/slide22.xml"/><Relationship Id="rId7" Type="http://schemas.openxmlformats.org/officeDocument/2006/relationships/slide" Target="../slides/slide8.xml"/><Relationship Id="rId12" Type="http://schemas.openxmlformats.org/officeDocument/2006/relationships/slide" Target="../slides/slide9.xml"/><Relationship Id="rId17" Type="http://schemas.openxmlformats.org/officeDocument/2006/relationships/slide" Target="../slides/slide15.xml"/><Relationship Id="rId25" Type="http://schemas.openxmlformats.org/officeDocument/2006/relationships/slide" Target="../slides/slide24.xml"/><Relationship Id="rId2" Type="http://schemas.openxmlformats.org/officeDocument/2006/relationships/image" Target="../media/image2.jpeg"/><Relationship Id="rId16" Type="http://schemas.openxmlformats.org/officeDocument/2006/relationships/slide" Target="../slides/slide14.xml"/><Relationship Id="rId20" Type="http://schemas.openxmlformats.org/officeDocument/2006/relationships/slide" Target="../slides/slide20.xml"/><Relationship Id="rId1" Type="http://schemas.openxmlformats.org/officeDocument/2006/relationships/slideMaster" Target="../slideMasters/slideMaster2.xml"/><Relationship Id="rId6" Type="http://schemas.openxmlformats.org/officeDocument/2006/relationships/slide" Target="../slides/slide13.xml"/><Relationship Id="rId11" Type="http://schemas.openxmlformats.org/officeDocument/2006/relationships/slide" Target="../slides/slide7.xml"/><Relationship Id="rId24" Type="http://schemas.openxmlformats.org/officeDocument/2006/relationships/slide" Target="../slides/slide21.xml"/><Relationship Id="rId5" Type="http://schemas.openxmlformats.org/officeDocument/2006/relationships/slide" Target="../slides/slide3.xml"/><Relationship Id="rId15" Type="http://schemas.microsoft.com/office/2007/relationships/hdphoto" Target="../media/hdphoto2.wdp"/><Relationship Id="rId23" Type="http://schemas.openxmlformats.org/officeDocument/2006/relationships/slide" Target="../slides/slide19.xml"/><Relationship Id="rId10" Type="http://schemas.openxmlformats.org/officeDocument/2006/relationships/slide" Target="../slides/slide6.xml"/><Relationship Id="rId19" Type="http://schemas.openxmlformats.org/officeDocument/2006/relationships/slide" Target="../slides/slide18.xml"/><Relationship Id="rId4" Type="http://schemas.openxmlformats.org/officeDocument/2006/relationships/slide" Target="../slides/slide2.xml"/><Relationship Id="rId9" Type="http://schemas.openxmlformats.org/officeDocument/2006/relationships/slide" Target="../slides/slide12.xml"/><Relationship Id="rId14" Type="http://schemas.openxmlformats.org/officeDocument/2006/relationships/image" Target="../media/image4.png"/><Relationship Id="rId22" Type="http://schemas.openxmlformats.org/officeDocument/2006/relationships/slide" Target="../slides/slide17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09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88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57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4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34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07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3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44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6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78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54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7952" y="1444752"/>
            <a:ext cx="3657600" cy="2743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Athlete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340072" y="1444752"/>
            <a:ext cx="7586457" cy="115096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latin typeface="Neutra Text" panose="020000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Awards and acknowledgements</a:t>
            </a:r>
          </a:p>
          <a:p>
            <a:pPr lvl="0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1355527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/>
          <p:cNvSpPr txBox="1"/>
          <p:nvPr userDrawn="1"/>
        </p:nvSpPr>
        <p:spPr>
          <a:xfrm>
            <a:off x="9681093" y="6398760"/>
            <a:ext cx="23039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2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396" y="5898378"/>
            <a:ext cx="696019" cy="522014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2" hasCustomPrompt="1"/>
          </p:nvPr>
        </p:nvSpPr>
        <p:spPr>
          <a:xfrm>
            <a:off x="8168640" y="2404872"/>
            <a:ext cx="3048000" cy="2926080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certificate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4035552" y="3081528"/>
            <a:ext cx="3621024" cy="119786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latin typeface="Neutra Text" panose="020000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Personal stats and records</a:t>
            </a:r>
          </a:p>
          <a:p>
            <a:pPr lvl="0"/>
            <a:endParaRPr lang="en-US" dirty="0"/>
          </a:p>
        </p:txBody>
      </p:sp>
      <p:sp>
        <p:nvSpPr>
          <p:cNvPr id="16" name="Oval 15"/>
          <p:cNvSpPr/>
          <p:nvPr userDrawn="1"/>
        </p:nvSpPr>
        <p:spPr>
          <a:xfrm>
            <a:off x="10144631" y="36577"/>
            <a:ext cx="1485397" cy="109094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4" hasCustomPrompt="1"/>
          </p:nvPr>
        </p:nvSpPr>
        <p:spPr>
          <a:xfrm>
            <a:off x="0" y="137160"/>
            <a:ext cx="12192000" cy="115096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5400">
                <a:latin typeface="Neutra Display Titling" panose="020000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Athlete’s name</a:t>
            </a:r>
          </a:p>
          <a:p>
            <a:pPr lvl="0"/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785" y="4383089"/>
            <a:ext cx="4565649" cy="7191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r>
              <a:rPr lang="en-US" dirty="0">
                <a:latin typeface="Neutra Text" panose="02000000000000000000" pitchFamily="50" charset="0"/>
              </a:rPr>
              <a:t>National competitions and stats</a:t>
            </a:r>
          </a:p>
        </p:txBody>
      </p:sp>
    </p:spTree>
    <p:extLst>
      <p:ext uri="{BB962C8B-B14F-4D97-AF65-F5344CB8AC3E}">
        <p14:creationId xmlns:p14="http://schemas.microsoft.com/office/powerpoint/2010/main" val="392291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8A86-4FE5-4419-88F0-CA08F713345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8144-BDD4-404F-AB62-5476FC27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24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8A86-4FE5-4419-88F0-CA08F713345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8144-BDD4-404F-AB62-5476FC27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47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8A86-4FE5-4419-88F0-CA08F713345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8144-BDD4-404F-AB62-5476FC27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9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8A86-4FE5-4419-88F0-CA08F713345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8144-BDD4-404F-AB62-5476FC27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30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8A86-4FE5-4419-88F0-CA08F713345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8144-BDD4-404F-AB62-5476FC27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60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8A86-4FE5-4419-88F0-CA08F713345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8144-BDD4-404F-AB62-5476FC27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54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8A86-4FE5-4419-88F0-CA08F713345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8144-BDD4-404F-AB62-5476FC27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03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8A86-4FE5-4419-88F0-CA08F713345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8144-BDD4-404F-AB62-5476FC27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052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8A86-4FE5-4419-88F0-CA08F713345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8144-BDD4-404F-AB62-5476FC27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9292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8A86-4FE5-4419-88F0-CA08F713345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8144-BDD4-404F-AB62-5476FC27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942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8A86-4FE5-4419-88F0-CA08F713345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8144-BDD4-404F-AB62-5476FC27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620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7952" y="1444752"/>
            <a:ext cx="3657600" cy="2743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Athlete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340072" y="1444752"/>
            <a:ext cx="7586457" cy="115096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latin typeface="Neutra Text" panose="020000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Awards and acknowledgements</a:t>
            </a:r>
          </a:p>
          <a:p>
            <a:pPr lvl="0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1355527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/>
          <p:cNvSpPr txBox="1"/>
          <p:nvPr userDrawn="1"/>
        </p:nvSpPr>
        <p:spPr>
          <a:xfrm>
            <a:off x="9681093" y="6398760"/>
            <a:ext cx="23039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2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396" y="5898378"/>
            <a:ext cx="696019" cy="522014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2" hasCustomPrompt="1"/>
          </p:nvPr>
        </p:nvSpPr>
        <p:spPr>
          <a:xfrm>
            <a:off x="8168640" y="2404872"/>
            <a:ext cx="3048000" cy="2926080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certificate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4035552" y="3081528"/>
            <a:ext cx="3621024" cy="119786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latin typeface="Neutra Text" panose="020000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Personal stats and records</a:t>
            </a:r>
          </a:p>
          <a:p>
            <a:pPr lvl="0"/>
            <a:endParaRPr lang="en-US" dirty="0"/>
          </a:p>
        </p:txBody>
      </p:sp>
      <p:sp>
        <p:nvSpPr>
          <p:cNvPr id="16" name="Oval 15"/>
          <p:cNvSpPr/>
          <p:nvPr userDrawn="1"/>
        </p:nvSpPr>
        <p:spPr>
          <a:xfrm>
            <a:off x="10144631" y="36577"/>
            <a:ext cx="1485397" cy="109094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4" hasCustomPrompt="1"/>
          </p:nvPr>
        </p:nvSpPr>
        <p:spPr>
          <a:xfrm>
            <a:off x="0" y="137160"/>
            <a:ext cx="12192000" cy="115096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5400">
                <a:latin typeface="Neutra Display Titling" panose="020000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Athlete’s name</a:t>
            </a:r>
          </a:p>
          <a:p>
            <a:pPr lvl="0"/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785" y="4383089"/>
            <a:ext cx="4565649" cy="7191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r>
              <a:rPr lang="en-US" dirty="0">
                <a:latin typeface="Neutra Text" panose="02000000000000000000" pitchFamily="50" charset="0"/>
              </a:rPr>
              <a:t>National competitions and stats</a:t>
            </a:r>
          </a:p>
        </p:txBody>
      </p:sp>
    </p:spTree>
    <p:extLst>
      <p:ext uri="{BB962C8B-B14F-4D97-AF65-F5344CB8AC3E}">
        <p14:creationId xmlns:p14="http://schemas.microsoft.com/office/powerpoint/2010/main" val="28546894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 userDrawn="1"/>
        </p:nvSpPr>
        <p:spPr>
          <a:xfrm>
            <a:off x="0" y="3372076"/>
            <a:ext cx="12192000" cy="7677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0" y="713705"/>
            <a:ext cx="12192000" cy="2677436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 userDrawn="1"/>
        </p:nvSpPr>
        <p:spPr>
          <a:xfrm>
            <a:off x="0" y="-71337"/>
            <a:ext cx="12192000" cy="787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 userDrawn="1"/>
        </p:nvSpPr>
        <p:spPr>
          <a:xfrm>
            <a:off x="12192" y="713705"/>
            <a:ext cx="12192000" cy="2677436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" y="896113"/>
            <a:ext cx="9656064" cy="2220039"/>
          </a:xfrm>
          <a:prstGeom prst="rect">
            <a:avLst/>
          </a:prstGeom>
        </p:spPr>
      </p:pic>
      <p:sp>
        <p:nvSpPr>
          <p:cNvPr id="11" name="Oval 10"/>
          <p:cNvSpPr/>
          <p:nvPr userDrawn="1"/>
        </p:nvSpPr>
        <p:spPr>
          <a:xfrm>
            <a:off x="361703" y="199520"/>
            <a:ext cx="1485397" cy="109094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14" y="373442"/>
            <a:ext cx="962025" cy="643093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601080" y="4429489"/>
            <a:ext cx="3656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rgbClr val="C00000"/>
                </a:solidFill>
                <a:latin typeface="Neutra Display Titling" panose="02000000000000000000" pitchFamily="50" charset="0"/>
              </a:rPr>
              <a:t>Men’s Sports</a:t>
            </a:r>
          </a:p>
          <a:p>
            <a:endParaRPr lang="en-US" sz="270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6905880" y="4429489"/>
            <a:ext cx="4543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rgbClr val="C00000"/>
                </a:solidFill>
                <a:latin typeface="Neutra Display Titling" panose="02000000000000000000" pitchFamily="50" charset="0"/>
              </a:rPr>
              <a:t>Women’s Sports</a:t>
            </a:r>
          </a:p>
          <a:p>
            <a:endParaRPr lang="en-US" sz="2700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 userDrawn="1">
            <p:extLst/>
          </p:nvPr>
        </p:nvGraphicFramePr>
        <p:xfrm>
          <a:off x="1491099" y="5071775"/>
          <a:ext cx="3652403" cy="143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6201">
                  <a:extLst>
                    <a:ext uri="{9D8B030D-6E8A-4147-A177-3AD203B41FA5}">
                      <a16:colId xmlns:a16="http://schemas.microsoft.com/office/drawing/2014/main" val="2460573247"/>
                    </a:ext>
                  </a:extLst>
                </a:gridCol>
                <a:gridCol w="1826201">
                  <a:extLst>
                    <a:ext uri="{9D8B030D-6E8A-4147-A177-3AD203B41FA5}">
                      <a16:colId xmlns:a16="http://schemas.microsoft.com/office/drawing/2014/main" val="1113790843"/>
                    </a:ext>
                  </a:extLst>
                </a:gridCol>
              </a:tblGrid>
              <a:tr h="28727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Neutra Display" panose="02000000000000000000" pitchFamily="50" charset="0"/>
                          <a:hlinkClick r:id="rId4" action="ppaction://hlinksldjump"/>
                        </a:rPr>
                        <a:t>Baseball</a:t>
                      </a:r>
                      <a:endParaRPr lang="en-US" sz="1400" dirty="0">
                        <a:solidFill>
                          <a:schemeClr val="tx1"/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Neutra Display" panose="02000000000000000000" pitchFamily="50" charset="0"/>
                          <a:hlinkClick r:id="rId5" action="ppaction://hlinksldjump"/>
                        </a:rPr>
                        <a:t>Basketball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147552"/>
                  </a:ext>
                </a:extLst>
              </a:tr>
              <a:tr h="2872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Neutra Display" panose="02000000000000000000" pitchFamily="50" charset="0"/>
                          <a:hlinkClick r:id="rId4" action="ppaction://hlinksldjump"/>
                        </a:rPr>
                        <a:t>Football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Neutra Display" panose="02000000000000000000" pitchFamily="50" charset="0"/>
                          <a:hlinkClick r:id="rId6" action="ppaction://hlinksldjump"/>
                        </a:rPr>
                        <a:t>Golf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938826"/>
                  </a:ext>
                </a:extLst>
              </a:tr>
              <a:tr h="2872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Neutra Display" panose="02000000000000000000" pitchFamily="50" charset="0"/>
                          <a:hlinkClick r:id="rId7" action="ppaction://hlinksldjump"/>
                        </a:rPr>
                        <a:t>Tennis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Neutra Display" panose="02000000000000000000" pitchFamily="50" charset="0"/>
                          <a:hlinkClick r:id="rId7" action="ppaction://hlinksldjump"/>
                        </a:rPr>
                        <a:t>Track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44796"/>
                  </a:ext>
                </a:extLst>
              </a:tr>
              <a:tr h="287274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Neutra Display" panose="02000000000000000000" pitchFamily="50" charset="0"/>
                          <a:hlinkClick r:id="rId8" action="ppaction://hlinksldjump"/>
                        </a:rPr>
                        <a:t>Wrestling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Neutra Display" panose="02000000000000000000" pitchFamily="50" charset="0"/>
                          <a:hlinkClick r:id="rId8" action="ppaction://hlinksldjump"/>
                        </a:rPr>
                        <a:t>70’s – 80’s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Neutra Display" panose="02000000000000000000" pitchFamily="50" charset="0"/>
                          <a:hlinkClick r:id="rId9" action="ppaction://hlinksldjump"/>
                        </a:rPr>
                        <a:t>Wrestling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Neutra Display" panose="02000000000000000000" pitchFamily="50" charset="0"/>
                          <a:hlinkClick r:id="rId9" action="ppaction://hlinksldjump"/>
                        </a:rPr>
                        <a:t>90’s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820108"/>
                  </a:ext>
                </a:extLst>
              </a:tr>
              <a:tr h="287274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Neutra Display" panose="02000000000000000000" pitchFamily="50" charset="0"/>
                          <a:hlinkClick r:id="rId6" action="ppaction://hlinksldjump"/>
                        </a:rPr>
                        <a:t>Wrestling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Neutra Display" panose="02000000000000000000" pitchFamily="50" charset="0"/>
                          <a:hlinkClick r:id="rId6" action="ppaction://hlinksldjump"/>
                        </a:rPr>
                        <a:t>00’s – 10’s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tx1"/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164014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 userDrawn="1">
            <p:extLst/>
          </p:nvPr>
        </p:nvGraphicFramePr>
        <p:xfrm>
          <a:off x="7153147" y="5204940"/>
          <a:ext cx="3657728" cy="861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153">
                  <a:extLst>
                    <a:ext uri="{9D8B030D-6E8A-4147-A177-3AD203B41FA5}">
                      <a16:colId xmlns:a16="http://schemas.microsoft.com/office/drawing/2014/main" val="1621277623"/>
                    </a:ext>
                  </a:extLst>
                </a:gridCol>
                <a:gridCol w="1759575">
                  <a:extLst>
                    <a:ext uri="{9D8B030D-6E8A-4147-A177-3AD203B41FA5}">
                      <a16:colId xmlns:a16="http://schemas.microsoft.com/office/drawing/2014/main" val="3803841609"/>
                    </a:ext>
                  </a:extLst>
                </a:gridCol>
              </a:tblGrid>
              <a:tr h="287274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Neutra Display" panose="02000000000000000000" pitchFamily="50" charset="0"/>
                          <a:hlinkClick r:id="rId5" action="ppaction://hlinksldjump"/>
                        </a:rPr>
                        <a:t>Basketball</a:t>
                      </a:r>
                      <a:endParaRPr lang="en-US" sz="1400" b="1" dirty="0"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Neutra Display" panose="02000000000000000000" pitchFamily="50" charset="0"/>
                          <a:hlinkClick r:id="rId10" action="ppaction://hlinksldjump"/>
                        </a:rPr>
                        <a:t>Softball</a:t>
                      </a:r>
                      <a:endParaRPr lang="en-US" sz="1400" dirty="0"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758835"/>
                  </a:ext>
                </a:extLst>
              </a:tr>
              <a:tr h="287274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Neutra Display" panose="02000000000000000000" pitchFamily="50" charset="0"/>
                          <a:hlinkClick r:id="rId11" action="ppaction://hlinksldjump"/>
                        </a:rPr>
                        <a:t>Tennis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Neutra Display" panose="02000000000000000000" pitchFamily="50" charset="0"/>
                          <a:hlinkClick r:id="rId7" action="ppaction://hlinksldjump"/>
                        </a:rPr>
                        <a:t>Track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0864"/>
                  </a:ext>
                </a:extLst>
              </a:tr>
              <a:tr h="287274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Neutra Display" panose="02000000000000000000" pitchFamily="50" charset="0"/>
                          <a:hlinkClick r:id="rId12" action="ppaction://hlinksldjump"/>
                        </a:rPr>
                        <a:t>Volleyball </a:t>
                      </a: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Neutra Display" panose="02000000000000000000" pitchFamily="50" charset="0"/>
                          <a:hlinkClick r:id="rId12" action="ppaction://hlinksldjump"/>
                        </a:rPr>
                        <a:t>80’s – 00’s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Neutra Display" panose="02000000000000000000" pitchFamily="50" charset="0"/>
                          <a:hlinkClick r:id="rId13" action="ppaction://hlinksldjump"/>
                        </a:rPr>
                        <a:t>Volleyball</a:t>
                      </a:r>
                      <a:r>
                        <a:rPr lang="en-US" sz="1400" b="1" baseline="0" dirty="0">
                          <a:latin typeface="Neutra Display" panose="02000000000000000000" pitchFamily="50" charset="0"/>
                          <a:hlinkClick r:id="rId13" action="ppaction://hlinksldjump"/>
                        </a:rPr>
                        <a:t> </a:t>
                      </a:r>
                      <a:r>
                        <a:rPr lang="en-US" sz="1100" b="1" dirty="0">
                          <a:latin typeface="Neutra Display" panose="02000000000000000000" pitchFamily="50" charset="0"/>
                          <a:hlinkClick r:id="rId13" action="ppaction://hlinksldjump"/>
                        </a:rPr>
                        <a:t>10’s</a:t>
                      </a:r>
                      <a:endParaRPr lang="en-US" sz="1400" b="1" dirty="0">
                        <a:latin typeface="Neutra Display" panose="02000000000000000000" pitchFamily="50" charset="0"/>
                      </a:endParaRPr>
                    </a:p>
                  </a:txBody>
                  <a:tcPr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113425"/>
                  </a:ext>
                </a:extLst>
              </a:tr>
            </a:tbl>
          </a:graphicData>
        </a:graphic>
      </p:graphicFrame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071" y="5139629"/>
            <a:ext cx="1286507" cy="964880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9829297" y="178002"/>
            <a:ext cx="16200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accent1"/>
                </a:solidFill>
                <a:latin typeface="Neutra Display Titling" panose="02000000000000000000" pitchFamily="50" charset="0"/>
              </a:rPr>
              <a:t>Current</a:t>
            </a:r>
          </a:p>
          <a:p>
            <a:pPr algn="ctr"/>
            <a:r>
              <a:rPr lang="en-US" sz="1350" dirty="0">
                <a:solidFill>
                  <a:schemeClr val="accent1"/>
                </a:solidFill>
                <a:latin typeface="Neutra Display Titling" panose="02000000000000000000" pitchFamily="50" charset="0"/>
              </a:rPr>
              <a:t>Team Rosters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071" y="5139629"/>
            <a:ext cx="1286507" cy="964880"/>
          </a:xfrm>
          <a:prstGeom prst="rect">
            <a:avLst/>
          </a:prstGeom>
        </p:spPr>
      </p:pic>
      <p:sp>
        <p:nvSpPr>
          <p:cNvPr id="20" name="TextBox 19">
            <a:hlinkClick r:id="rId16" action="ppaction://hlinksldjump"/>
          </p:cNvPr>
          <p:cNvSpPr txBox="1"/>
          <p:nvPr userDrawn="1"/>
        </p:nvSpPr>
        <p:spPr>
          <a:xfrm>
            <a:off x="2448927" y="281578"/>
            <a:ext cx="105878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Neutra Display" panose="02000000000000000000" pitchFamily="50" charset="0"/>
                <a:hlinkClick r:id="rId16" action="ppaction://hlinksldjump"/>
              </a:rPr>
              <a:t>1960’s</a:t>
            </a:r>
            <a:endParaRPr lang="en-US" sz="1350" b="1" dirty="0">
              <a:solidFill>
                <a:schemeClr val="bg1"/>
              </a:solidFill>
              <a:latin typeface="Neutra Display" panose="02000000000000000000" pitchFamily="50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2447543" y="520216"/>
            <a:ext cx="105878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Neutra Display" panose="02000000000000000000" pitchFamily="50" charset="0"/>
                <a:hlinkClick r:id="rId17" action="ppaction://hlinksldjump"/>
              </a:rPr>
              <a:t>1970’s</a:t>
            </a:r>
            <a:endParaRPr lang="en-US" sz="1350" b="1" dirty="0">
              <a:solidFill>
                <a:schemeClr val="bg1"/>
              </a:solidFill>
              <a:latin typeface="Neutra Display" panose="02000000000000000000" pitchFamily="50" charset="0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3364994" y="280186"/>
            <a:ext cx="13090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Neutra Display" panose="02000000000000000000" pitchFamily="50" charset="0"/>
                <a:hlinkClick r:id="rId18" action="ppaction://hlinksldjump"/>
              </a:rPr>
              <a:t>1980 - 1985</a:t>
            </a:r>
            <a:endParaRPr lang="en-US" sz="1350" b="1" dirty="0">
              <a:solidFill>
                <a:schemeClr val="bg1"/>
              </a:solidFill>
              <a:latin typeface="Neutra Display" panose="02000000000000000000" pitchFamily="50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4736592" y="280186"/>
            <a:ext cx="13075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Neutra Display" panose="02000000000000000000" pitchFamily="50" charset="0"/>
                <a:hlinkClick r:id="rId19" action="ppaction://hlinksldjump"/>
              </a:rPr>
              <a:t>1990 - 1995</a:t>
            </a:r>
            <a:endParaRPr lang="en-US" sz="1350" b="1" dirty="0">
              <a:solidFill>
                <a:schemeClr val="bg1"/>
              </a:solidFill>
              <a:latin typeface="Neutra Display" panose="02000000000000000000" pitchFamily="50" charset="0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6108192" y="280187"/>
            <a:ext cx="148132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Neutra Display" panose="02000000000000000000" pitchFamily="50" charset="0"/>
                <a:hlinkClick r:id="rId20" action="ppaction://hlinksldjump"/>
              </a:rPr>
              <a:t>2000 - 2003</a:t>
            </a:r>
            <a:endParaRPr lang="en-US" sz="1350" b="1" dirty="0">
              <a:solidFill>
                <a:schemeClr val="bg1"/>
              </a:solidFill>
              <a:latin typeface="Neutra Display" panose="02000000000000000000" pitchFamily="50" charset="0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7589520" y="280187"/>
            <a:ext cx="14970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Neutra Display" panose="02000000000000000000" pitchFamily="50" charset="0"/>
                <a:hlinkClick r:id="rId21" action="ppaction://hlinksldjump"/>
              </a:rPr>
              <a:t>2007 - 2009</a:t>
            </a:r>
            <a:endParaRPr lang="en-US" sz="1350" b="1" dirty="0">
              <a:solidFill>
                <a:schemeClr val="bg1"/>
              </a:solidFill>
              <a:latin typeface="Neutra Display" panose="02000000000000000000" pitchFamily="50" charset="0"/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3364992" y="520216"/>
            <a:ext cx="13075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Neutra Display" panose="02000000000000000000" pitchFamily="50" charset="0"/>
                <a:hlinkClick r:id="rId22" action="ppaction://hlinksldjump"/>
              </a:rPr>
              <a:t>1986 - 1989</a:t>
            </a:r>
            <a:endParaRPr lang="en-US" sz="1350" b="1" dirty="0">
              <a:solidFill>
                <a:schemeClr val="bg1"/>
              </a:solidFill>
              <a:latin typeface="Neutra Display" panose="02000000000000000000" pitchFamily="50" charset="0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4736592" y="520216"/>
            <a:ext cx="13075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Neutra Display" panose="02000000000000000000" pitchFamily="50" charset="0"/>
                <a:hlinkClick r:id="rId23" action="ppaction://hlinksldjump"/>
              </a:rPr>
              <a:t>1996 - 1999</a:t>
            </a:r>
            <a:endParaRPr lang="en-US" sz="1350" b="1" dirty="0">
              <a:solidFill>
                <a:schemeClr val="bg1"/>
              </a:solidFill>
              <a:latin typeface="Neutra Display" panose="02000000000000000000" pitchFamily="50" charset="0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6108192" y="520217"/>
            <a:ext cx="146913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Neutra Display" panose="02000000000000000000" pitchFamily="50" charset="0"/>
                <a:hlinkClick r:id="rId24" action="ppaction://hlinksldjump"/>
              </a:rPr>
              <a:t>2004 - 2006</a:t>
            </a:r>
            <a:endParaRPr lang="en-US" sz="1350" b="1" dirty="0">
              <a:solidFill>
                <a:schemeClr val="bg1"/>
              </a:solidFill>
              <a:latin typeface="Neutra Display" panose="02000000000000000000" pitchFamily="50" charset="0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7620781" y="520216"/>
            <a:ext cx="139215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Neutra Display" panose="02000000000000000000" pitchFamily="50" charset="0"/>
                <a:hlinkClick r:id="rId25" action="ppaction://hlinksldjump"/>
              </a:rPr>
              <a:t>2010 - 2016</a:t>
            </a:r>
            <a:endParaRPr lang="en-US" sz="1350" b="1" dirty="0">
              <a:solidFill>
                <a:schemeClr val="bg1"/>
              </a:solidFill>
              <a:latin typeface="Neutra Display" panose="02000000000000000000" pitchFamily="50" charset="0"/>
            </a:endParaRPr>
          </a:p>
        </p:txBody>
      </p:sp>
      <p:sp>
        <p:nvSpPr>
          <p:cNvPr id="31" name="Title 1"/>
          <p:cNvSpPr>
            <a:spLocks noGrp="1"/>
          </p:cNvSpPr>
          <p:nvPr>
            <p:ph type="ctrTitle"/>
          </p:nvPr>
        </p:nvSpPr>
        <p:spPr>
          <a:xfrm>
            <a:off x="0" y="3313107"/>
            <a:ext cx="12192000" cy="712153"/>
          </a:xfrm>
        </p:spPr>
        <p:txBody>
          <a:bodyPr>
            <a:noAutofit/>
          </a:bodyPr>
          <a:lstStyle>
            <a:lvl1pPr algn="ctr">
              <a:defRPr sz="5400"/>
            </a:lvl1pPr>
          </a:lstStyle>
          <a:p>
            <a:r>
              <a:rPr lang="en-US" dirty="0">
                <a:solidFill>
                  <a:schemeClr val="bg1"/>
                </a:solidFill>
                <a:latin typeface="Neutra Display Titling" panose="02000000000000000000" pitchFamily="50" charset="0"/>
              </a:rPr>
              <a:t>All American Athletes</a:t>
            </a:r>
          </a:p>
        </p:txBody>
      </p:sp>
    </p:spTree>
    <p:extLst>
      <p:ext uri="{BB962C8B-B14F-4D97-AF65-F5344CB8AC3E}">
        <p14:creationId xmlns:p14="http://schemas.microsoft.com/office/powerpoint/2010/main" val="34769240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50" dirty="0">
                <a:latin typeface="Neutra Display Titling" panose="02000000000000000000" pitchFamily="50" charset="0"/>
              </a:rPr>
              <a:t>Sport </a:t>
            </a:r>
            <a:r>
              <a:rPr lang="en-US" sz="2400" dirty="0">
                <a:latin typeface="Neutra Display Titling" panose="02000000000000000000" pitchFamily="50" charset="0"/>
              </a:rPr>
              <a:t>years if needed</a:t>
            </a:r>
          </a:p>
        </p:txBody>
      </p:sp>
      <p:sp>
        <p:nvSpPr>
          <p:cNvPr id="13" name="Content Placeholder 2"/>
          <p:cNvSpPr txBox="1">
            <a:spLocks/>
          </p:cNvSpPr>
          <p:nvPr userDrawn="1"/>
        </p:nvSpPr>
        <p:spPr>
          <a:xfrm>
            <a:off x="4197099" y="1316736"/>
            <a:ext cx="3467101" cy="408267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Neutra Display" panose="02000000000000000000" pitchFamily="50" charset="0"/>
              </a:rPr>
              <a:t>Athlete ‘year</a:t>
            </a:r>
          </a:p>
        </p:txBody>
      </p:sp>
      <p:sp>
        <p:nvSpPr>
          <p:cNvPr id="14" name="Content Placeholder 2"/>
          <p:cNvSpPr txBox="1">
            <a:spLocks/>
          </p:cNvSpPr>
          <p:nvPr userDrawn="1"/>
        </p:nvSpPr>
        <p:spPr>
          <a:xfrm>
            <a:off x="356616" y="1316736"/>
            <a:ext cx="3467101" cy="408267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Neutra Display" panose="02000000000000000000" pitchFamily="50" charset="0"/>
              </a:rPr>
              <a:t>Athlete ‘year</a:t>
            </a:r>
          </a:p>
        </p:txBody>
      </p:sp>
      <p:sp>
        <p:nvSpPr>
          <p:cNvPr id="15" name="Content Placeholder 2"/>
          <p:cNvSpPr txBox="1">
            <a:spLocks/>
          </p:cNvSpPr>
          <p:nvPr userDrawn="1"/>
        </p:nvSpPr>
        <p:spPr>
          <a:xfrm>
            <a:off x="8001003" y="1316736"/>
            <a:ext cx="3467101" cy="408267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Neutra Display" panose="02000000000000000000" pitchFamily="50" charset="0"/>
              </a:rPr>
              <a:t>Athlete ‘year</a:t>
            </a:r>
          </a:p>
          <a:p>
            <a:pPr marL="0" indent="0">
              <a:buNone/>
            </a:pPr>
            <a:endParaRPr lang="en-US" sz="2400" dirty="0">
              <a:latin typeface="Neutra Display" panose="02000000000000000000" pitchFamily="50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9681093" y="6398760"/>
            <a:ext cx="23039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2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396" y="5898378"/>
            <a:ext cx="696019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9419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>
                <a:latin typeface="Neutra Display Titling" panose="02000000000000000000" pitchFamily="50" charset="0"/>
              </a:rPr>
              <a:t>years</a:t>
            </a:r>
          </a:p>
        </p:txBody>
      </p:sp>
      <p:sp>
        <p:nvSpPr>
          <p:cNvPr id="7" name="Oval 6"/>
          <p:cNvSpPr>
            <a:spLocks noChangeAspect="1"/>
          </p:cNvSpPr>
          <p:nvPr userDrawn="1"/>
        </p:nvSpPr>
        <p:spPr>
          <a:xfrm>
            <a:off x="10833090" y="158329"/>
            <a:ext cx="933761" cy="6858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92" y="329779"/>
            <a:ext cx="512957" cy="3429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9681093" y="6398760"/>
            <a:ext cx="23039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3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396" y="5898378"/>
            <a:ext cx="696019" cy="522014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3568" y="1243584"/>
            <a:ext cx="3840480" cy="325755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Clr>
                <a:schemeClr val="bg1">
                  <a:lumMod val="65000"/>
                </a:schemeClr>
              </a:buClr>
              <a:buSzPct val="50000"/>
              <a:buNone/>
              <a:defRPr baseline="0"/>
            </a:lvl1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1950" dirty="0">
                <a:latin typeface="Neutra Display" panose="02000000000000000000" pitchFamily="50" charset="0"/>
              </a:rPr>
              <a:t>Athlete ‘year </a:t>
            </a:r>
            <a:r>
              <a:rPr lang="en-US" sz="1500" dirty="0">
                <a:latin typeface="Neutra Display" panose="02000000000000000000" pitchFamily="50" charset="0"/>
              </a:rPr>
              <a:t>- sport</a:t>
            </a:r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500" dirty="0">
              <a:latin typeface="Neutra Display" panose="02000000000000000000" pitchFamily="50" charset="0"/>
            </a:endParaRPr>
          </a:p>
          <a:p>
            <a:pPr marL="0" indent="0">
              <a:buClr>
                <a:schemeClr val="bg1">
                  <a:lumMod val="65000"/>
                </a:schemeClr>
              </a:buClr>
              <a:buSzPct val="50000"/>
              <a:buNone/>
            </a:pPr>
            <a:endParaRPr lang="en-US" sz="1650" dirty="0">
              <a:latin typeface="Neutra Display" panose="02000000000000000000" pitchFamily="50" charset="0"/>
            </a:endParaRPr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dirty="0">
              <a:latin typeface="Neutra Display" panose="02000000000000000000" pitchFamily="50" charset="0"/>
            </a:endParaRPr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dirty="0">
              <a:latin typeface="Neutra Display" panose="02000000000000000000" pitchFamily="50" charset="0"/>
            </a:endParaRPr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dirty="0">
              <a:latin typeface="Neutra Display" panose="02000000000000000000" pitchFamily="50" charset="0"/>
            </a:endParaRPr>
          </a:p>
          <a:p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 userDrawn="1"/>
        </p:nvSpPr>
        <p:spPr>
          <a:xfrm>
            <a:off x="7997952" y="1234440"/>
            <a:ext cx="3840480" cy="3257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1950" dirty="0">
                <a:latin typeface="Neutra Display" panose="02000000000000000000" pitchFamily="50" charset="0"/>
              </a:rPr>
              <a:t>Athlete ‘year </a:t>
            </a:r>
            <a:r>
              <a:rPr lang="en-US" sz="1500" dirty="0">
                <a:latin typeface="Neutra Display" panose="02000000000000000000" pitchFamily="50" charset="0"/>
              </a:rPr>
              <a:t>- sport</a:t>
            </a:r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</a:pPr>
            <a:endParaRPr lang="en-US" sz="1950" dirty="0"/>
          </a:p>
        </p:txBody>
      </p:sp>
      <p:sp>
        <p:nvSpPr>
          <p:cNvPr id="13" name="Content Placeholder 2"/>
          <p:cNvSpPr txBox="1">
            <a:spLocks/>
          </p:cNvSpPr>
          <p:nvPr userDrawn="1"/>
        </p:nvSpPr>
        <p:spPr>
          <a:xfrm>
            <a:off x="4194048" y="1234440"/>
            <a:ext cx="3840480" cy="32575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1950" dirty="0">
                <a:latin typeface="Neutra Display" panose="02000000000000000000" pitchFamily="50" charset="0"/>
              </a:rPr>
              <a:t>Athlete ‘year </a:t>
            </a:r>
            <a:r>
              <a:rPr lang="en-US" sz="1500" dirty="0">
                <a:latin typeface="Neutra Display" panose="02000000000000000000" pitchFamily="50" charset="0"/>
              </a:rPr>
              <a:t>- sport</a:t>
            </a:r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</a:pPr>
            <a:endParaRPr lang="en-US" sz="195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9884293" y="6551160"/>
            <a:ext cx="23039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3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596" y="6050778"/>
            <a:ext cx="696019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521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643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" y="5811838"/>
            <a:ext cx="2743200" cy="365125"/>
          </a:xfrm>
        </p:spPr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2862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69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318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595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93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300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500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5443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335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047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7952" y="1444752"/>
            <a:ext cx="3657600" cy="2743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Athlete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340072" y="1444752"/>
            <a:ext cx="7586457" cy="115096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latin typeface="Neutra Text" panose="020000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Awards and acknowledgements</a:t>
            </a:r>
          </a:p>
          <a:p>
            <a:pPr lvl="0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1355527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/>
          <p:cNvSpPr txBox="1"/>
          <p:nvPr userDrawn="1"/>
        </p:nvSpPr>
        <p:spPr>
          <a:xfrm>
            <a:off x="-204481" y="6325083"/>
            <a:ext cx="23039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2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512" y="6103151"/>
            <a:ext cx="696019" cy="522014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2" hasCustomPrompt="1"/>
          </p:nvPr>
        </p:nvSpPr>
        <p:spPr>
          <a:xfrm>
            <a:off x="8168640" y="2404872"/>
            <a:ext cx="3048000" cy="2926080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certificate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4035552" y="3081528"/>
            <a:ext cx="3621024" cy="119786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latin typeface="Neutra Text" panose="020000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Personal stats and records</a:t>
            </a:r>
          </a:p>
          <a:p>
            <a:pPr lvl="0"/>
            <a:endParaRPr lang="en-US" dirty="0"/>
          </a:p>
        </p:txBody>
      </p:sp>
      <p:sp>
        <p:nvSpPr>
          <p:cNvPr id="16" name="Oval 15"/>
          <p:cNvSpPr/>
          <p:nvPr userDrawn="1"/>
        </p:nvSpPr>
        <p:spPr>
          <a:xfrm>
            <a:off x="10144631" y="36577"/>
            <a:ext cx="1485397" cy="109094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4" hasCustomPrompt="1"/>
          </p:nvPr>
        </p:nvSpPr>
        <p:spPr>
          <a:xfrm>
            <a:off x="0" y="137160"/>
            <a:ext cx="12192000" cy="115096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5400">
                <a:latin typeface="Neutra Display Titling" panose="020000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Athlete’s name</a:t>
            </a:r>
          </a:p>
          <a:p>
            <a:pPr lvl="0"/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785" y="4383089"/>
            <a:ext cx="4565649" cy="7191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r>
              <a:rPr lang="en-US" dirty="0">
                <a:latin typeface="Neutra Text" panose="02000000000000000000" pitchFamily="50" charset="0"/>
              </a:rPr>
              <a:t>National competitions and stats</a:t>
            </a:r>
          </a:p>
        </p:txBody>
      </p:sp>
    </p:spTree>
    <p:extLst>
      <p:ext uri="{BB962C8B-B14F-4D97-AF65-F5344CB8AC3E}">
        <p14:creationId xmlns:p14="http://schemas.microsoft.com/office/powerpoint/2010/main" val="1681281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9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72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C8A86-4FE5-4419-88F0-CA08F713345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98144-BDD4-404F-AB62-5476FC276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2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26" r:id="rId12"/>
    <p:sldLayoutId id="2147483699" r:id="rId13"/>
    <p:sldLayoutId id="2147483698" r:id="rId14"/>
    <p:sldLayoutId id="214748369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07F30-35E0-4C28-A844-AC904BF2587F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FEBFA-0E07-4A56-BAF8-B14EDC8C7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9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slide" Target="slide24.xml"/><Relationship Id="rId18" Type="http://schemas.openxmlformats.org/officeDocument/2006/relationships/slide" Target="slide7.xml"/><Relationship Id="rId26" Type="http://schemas.openxmlformats.org/officeDocument/2006/relationships/slide" Target="slide14.xml"/><Relationship Id="rId3" Type="http://schemas.microsoft.com/office/2007/relationships/hdphoto" Target="../media/hdphoto2.wdp"/><Relationship Id="rId21" Type="http://schemas.openxmlformats.org/officeDocument/2006/relationships/slide" Target="slide12.xml"/><Relationship Id="rId7" Type="http://schemas.openxmlformats.org/officeDocument/2006/relationships/slide" Target="slide20.xml"/><Relationship Id="rId12" Type="http://schemas.openxmlformats.org/officeDocument/2006/relationships/slide" Target="slide21.xml"/><Relationship Id="rId17" Type="http://schemas.openxmlformats.org/officeDocument/2006/relationships/slide" Target="slide5.xml"/><Relationship Id="rId25" Type="http://schemas.openxmlformats.org/officeDocument/2006/relationships/slide" Target="slide10.xml"/><Relationship Id="rId2" Type="http://schemas.openxmlformats.org/officeDocument/2006/relationships/image" Target="../media/image4.png"/><Relationship Id="rId16" Type="http://schemas.openxmlformats.org/officeDocument/2006/relationships/slide" Target="slide4.xml"/><Relationship Id="rId20" Type="http://schemas.openxmlformats.org/officeDocument/2006/relationships/slide" Target="slide11.xml"/><Relationship Id="rId1" Type="http://schemas.openxmlformats.org/officeDocument/2006/relationships/slideLayout" Target="../slideLayouts/slideLayout28.xml"/><Relationship Id="rId6" Type="http://schemas.openxmlformats.org/officeDocument/2006/relationships/slide" Target="slide18.xml"/><Relationship Id="rId11" Type="http://schemas.openxmlformats.org/officeDocument/2006/relationships/slide" Target="slide19.xml"/><Relationship Id="rId24" Type="http://schemas.openxmlformats.org/officeDocument/2006/relationships/slide" Target="slide9.xml"/><Relationship Id="rId5" Type="http://schemas.openxmlformats.org/officeDocument/2006/relationships/slide" Target="slide16.xml"/><Relationship Id="rId15" Type="http://schemas.openxmlformats.org/officeDocument/2006/relationships/slide" Target="slide3.xml"/><Relationship Id="rId23" Type="http://schemas.openxmlformats.org/officeDocument/2006/relationships/slide" Target="slide6.xml"/><Relationship Id="rId10" Type="http://schemas.openxmlformats.org/officeDocument/2006/relationships/slide" Target="slide17.xml"/><Relationship Id="rId19" Type="http://schemas.openxmlformats.org/officeDocument/2006/relationships/slide" Target="slide8.xml"/><Relationship Id="rId4" Type="http://schemas.openxmlformats.org/officeDocument/2006/relationships/slide" Target="slide15.xml"/><Relationship Id="rId9" Type="http://schemas.openxmlformats.org/officeDocument/2006/relationships/image" Target="../media/image3.jpeg"/><Relationship Id="rId14" Type="http://schemas.openxmlformats.org/officeDocument/2006/relationships/slide" Target="slide2.xml"/><Relationship Id="rId22" Type="http://schemas.openxmlformats.org/officeDocument/2006/relationships/slide" Target="slide13.xml"/><Relationship Id="rId27" Type="http://schemas.openxmlformats.org/officeDocument/2006/relationships/slide" Target="slide23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30.xml"/><Relationship Id="rId18" Type="http://schemas.openxmlformats.org/officeDocument/2006/relationships/image" Target="../media/image3.jpeg"/><Relationship Id="rId3" Type="http://schemas.openxmlformats.org/officeDocument/2006/relationships/slide" Target="slide36.xml"/><Relationship Id="rId21" Type="http://schemas.microsoft.com/office/2007/relationships/hdphoto" Target="../media/hdphoto1.wdp"/><Relationship Id="rId7" Type="http://schemas.openxmlformats.org/officeDocument/2006/relationships/slide" Target="slide40.xml"/><Relationship Id="rId12" Type="http://schemas.openxmlformats.org/officeDocument/2006/relationships/slide" Target="slide29.xml"/><Relationship Id="rId17" Type="http://schemas.openxmlformats.org/officeDocument/2006/relationships/slide" Target="slide34.xml"/><Relationship Id="rId2" Type="http://schemas.openxmlformats.org/officeDocument/2006/relationships/slide" Target="slide35.xml"/><Relationship Id="rId16" Type="http://schemas.openxmlformats.org/officeDocument/2006/relationships/slide" Target="slide33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6" Type="http://schemas.openxmlformats.org/officeDocument/2006/relationships/slide" Target="slide39.xml"/><Relationship Id="rId11" Type="http://schemas.openxmlformats.org/officeDocument/2006/relationships/slide" Target="slide28.xml"/><Relationship Id="rId5" Type="http://schemas.openxmlformats.org/officeDocument/2006/relationships/slide" Target="slide38.xml"/><Relationship Id="rId15" Type="http://schemas.openxmlformats.org/officeDocument/2006/relationships/slide" Target="slide32.xml"/><Relationship Id="rId10" Type="http://schemas.openxmlformats.org/officeDocument/2006/relationships/slide" Target="slide27.xml"/><Relationship Id="rId19" Type="http://schemas.openxmlformats.org/officeDocument/2006/relationships/slide" Target="slide1.xml"/><Relationship Id="rId4" Type="http://schemas.openxmlformats.org/officeDocument/2006/relationships/slide" Target="slide37.xml"/><Relationship Id="rId9" Type="http://schemas.openxmlformats.org/officeDocument/2006/relationships/slide" Target="slide26.xml"/><Relationship Id="rId14" Type="http://schemas.openxmlformats.org/officeDocument/2006/relationships/slide" Target="slide3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slide" Target="slide47.xml"/><Relationship Id="rId18" Type="http://schemas.openxmlformats.org/officeDocument/2006/relationships/slide" Target="slide1.xml"/><Relationship Id="rId3" Type="http://schemas.openxmlformats.org/officeDocument/2006/relationships/slide" Target="slide53.xml"/><Relationship Id="rId21" Type="http://schemas.microsoft.com/office/2007/relationships/hdphoto" Target="../media/hdphoto1.wdp"/><Relationship Id="rId7" Type="http://schemas.openxmlformats.org/officeDocument/2006/relationships/slide" Target="slide57.xml"/><Relationship Id="rId12" Type="http://schemas.openxmlformats.org/officeDocument/2006/relationships/slide" Target="slide46.xml"/><Relationship Id="rId17" Type="http://schemas.openxmlformats.org/officeDocument/2006/relationships/slide" Target="slide51.xml"/><Relationship Id="rId2" Type="http://schemas.openxmlformats.org/officeDocument/2006/relationships/slide" Target="slide52.xml"/><Relationship Id="rId16" Type="http://schemas.openxmlformats.org/officeDocument/2006/relationships/slide" Target="slide50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6" Type="http://schemas.openxmlformats.org/officeDocument/2006/relationships/slide" Target="slide56.xml"/><Relationship Id="rId11" Type="http://schemas.openxmlformats.org/officeDocument/2006/relationships/slide" Target="slide45.xml"/><Relationship Id="rId5" Type="http://schemas.openxmlformats.org/officeDocument/2006/relationships/slide" Target="slide55.xml"/><Relationship Id="rId15" Type="http://schemas.openxmlformats.org/officeDocument/2006/relationships/slide" Target="slide49.xml"/><Relationship Id="rId10" Type="http://schemas.openxmlformats.org/officeDocument/2006/relationships/slide" Target="slide44.xml"/><Relationship Id="rId19" Type="http://schemas.openxmlformats.org/officeDocument/2006/relationships/image" Target="../media/image3.jpeg"/><Relationship Id="rId4" Type="http://schemas.openxmlformats.org/officeDocument/2006/relationships/slide" Target="slide54.xml"/><Relationship Id="rId9" Type="http://schemas.openxmlformats.org/officeDocument/2006/relationships/slide" Target="slide43.xml"/><Relationship Id="rId14" Type="http://schemas.openxmlformats.org/officeDocument/2006/relationships/slide" Target="slide4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5.xml"/><Relationship Id="rId13" Type="http://schemas.openxmlformats.org/officeDocument/2006/relationships/slide" Target="slide62.xml"/><Relationship Id="rId18" Type="http://schemas.openxmlformats.org/officeDocument/2006/relationships/slide" Target="slide67.xml"/><Relationship Id="rId26" Type="http://schemas.openxmlformats.org/officeDocument/2006/relationships/slide" Target="slide84.xml"/><Relationship Id="rId3" Type="http://schemas.openxmlformats.org/officeDocument/2006/relationships/slide" Target="slide70.xml"/><Relationship Id="rId21" Type="http://schemas.openxmlformats.org/officeDocument/2006/relationships/slide" Target="slide79.xml"/><Relationship Id="rId7" Type="http://schemas.openxmlformats.org/officeDocument/2006/relationships/slide" Target="slide74.xml"/><Relationship Id="rId12" Type="http://schemas.openxmlformats.org/officeDocument/2006/relationships/slide" Target="slide61.xml"/><Relationship Id="rId17" Type="http://schemas.openxmlformats.org/officeDocument/2006/relationships/slide" Target="slide66.xml"/><Relationship Id="rId25" Type="http://schemas.openxmlformats.org/officeDocument/2006/relationships/slide" Target="slide83.xml"/><Relationship Id="rId2" Type="http://schemas.openxmlformats.org/officeDocument/2006/relationships/slide" Target="slide69.xml"/><Relationship Id="rId16" Type="http://schemas.openxmlformats.org/officeDocument/2006/relationships/slide" Target="slide65.xml"/><Relationship Id="rId20" Type="http://schemas.openxmlformats.org/officeDocument/2006/relationships/slide" Target="slide78.xml"/><Relationship Id="rId29" Type="http://schemas.openxmlformats.org/officeDocument/2006/relationships/slide" Target="slide1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73.xml"/><Relationship Id="rId11" Type="http://schemas.openxmlformats.org/officeDocument/2006/relationships/slide" Target="slide60.xml"/><Relationship Id="rId24" Type="http://schemas.openxmlformats.org/officeDocument/2006/relationships/slide" Target="slide82.xml"/><Relationship Id="rId32" Type="http://schemas.openxmlformats.org/officeDocument/2006/relationships/image" Target="../media/image3.jpeg"/><Relationship Id="rId5" Type="http://schemas.openxmlformats.org/officeDocument/2006/relationships/slide" Target="slide72.xml"/><Relationship Id="rId15" Type="http://schemas.openxmlformats.org/officeDocument/2006/relationships/slide" Target="slide64.xml"/><Relationship Id="rId23" Type="http://schemas.openxmlformats.org/officeDocument/2006/relationships/slide" Target="slide81.xml"/><Relationship Id="rId28" Type="http://schemas.openxmlformats.org/officeDocument/2006/relationships/slide" Target="slide86.xml"/><Relationship Id="rId10" Type="http://schemas.openxmlformats.org/officeDocument/2006/relationships/slide" Target="slide77.xml"/><Relationship Id="rId19" Type="http://schemas.openxmlformats.org/officeDocument/2006/relationships/slide" Target="slide68.xml"/><Relationship Id="rId31" Type="http://schemas.microsoft.com/office/2007/relationships/hdphoto" Target="../media/hdphoto1.wdp"/><Relationship Id="rId4" Type="http://schemas.openxmlformats.org/officeDocument/2006/relationships/slide" Target="slide71.xml"/><Relationship Id="rId9" Type="http://schemas.openxmlformats.org/officeDocument/2006/relationships/slide" Target="slide76.xml"/><Relationship Id="rId14" Type="http://schemas.openxmlformats.org/officeDocument/2006/relationships/slide" Target="slide63.xml"/><Relationship Id="rId22" Type="http://schemas.openxmlformats.org/officeDocument/2006/relationships/slide" Target="slide80.xml"/><Relationship Id="rId27" Type="http://schemas.openxmlformats.org/officeDocument/2006/relationships/slide" Target="slide85.xml"/><Relationship Id="rId30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8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04.xml"/><Relationship Id="rId13" Type="http://schemas.openxmlformats.org/officeDocument/2006/relationships/slide" Target="slide94.xml"/><Relationship Id="rId18" Type="http://schemas.openxmlformats.org/officeDocument/2006/relationships/image" Target="../media/image1.png"/><Relationship Id="rId3" Type="http://schemas.openxmlformats.org/officeDocument/2006/relationships/slide" Target="slide99.xml"/><Relationship Id="rId7" Type="http://schemas.openxmlformats.org/officeDocument/2006/relationships/slide" Target="slide103.xml"/><Relationship Id="rId12" Type="http://schemas.openxmlformats.org/officeDocument/2006/relationships/slide" Target="slide93.xml"/><Relationship Id="rId17" Type="http://schemas.openxmlformats.org/officeDocument/2006/relationships/slide" Target="slide1.xml"/><Relationship Id="rId2" Type="http://schemas.openxmlformats.org/officeDocument/2006/relationships/slide" Target="slide98.xml"/><Relationship Id="rId16" Type="http://schemas.openxmlformats.org/officeDocument/2006/relationships/slide" Target="slide97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29.xml"/><Relationship Id="rId6" Type="http://schemas.openxmlformats.org/officeDocument/2006/relationships/slide" Target="slide102.xml"/><Relationship Id="rId11" Type="http://schemas.openxmlformats.org/officeDocument/2006/relationships/slide" Target="slide92.xml"/><Relationship Id="rId5" Type="http://schemas.openxmlformats.org/officeDocument/2006/relationships/slide" Target="slide101.xml"/><Relationship Id="rId15" Type="http://schemas.openxmlformats.org/officeDocument/2006/relationships/slide" Target="slide96.xml"/><Relationship Id="rId10" Type="http://schemas.openxmlformats.org/officeDocument/2006/relationships/slide" Target="slide91.xml"/><Relationship Id="rId19" Type="http://schemas.microsoft.com/office/2007/relationships/hdphoto" Target="../media/hdphoto1.wdp"/><Relationship Id="rId4" Type="http://schemas.openxmlformats.org/officeDocument/2006/relationships/slide" Target="slide100.xml"/><Relationship Id="rId9" Type="http://schemas.openxmlformats.org/officeDocument/2006/relationships/slide" Target="slide90.xml"/><Relationship Id="rId14" Type="http://schemas.openxmlformats.org/officeDocument/2006/relationships/slide" Target="slide9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12.xml"/><Relationship Id="rId13" Type="http://schemas.openxmlformats.org/officeDocument/2006/relationships/slide" Target="slide117.xml"/><Relationship Id="rId18" Type="http://schemas.openxmlformats.org/officeDocument/2006/relationships/image" Target="../media/image3.jpeg"/><Relationship Id="rId3" Type="http://schemas.openxmlformats.org/officeDocument/2006/relationships/slide" Target="slide107.xml"/><Relationship Id="rId7" Type="http://schemas.openxmlformats.org/officeDocument/2006/relationships/slide" Target="slide111.xml"/><Relationship Id="rId12" Type="http://schemas.openxmlformats.org/officeDocument/2006/relationships/slide" Target="slide116.xml"/><Relationship Id="rId17" Type="http://schemas.microsoft.com/office/2007/relationships/hdphoto" Target="../media/hdphoto1.wdp"/><Relationship Id="rId2" Type="http://schemas.openxmlformats.org/officeDocument/2006/relationships/slide" Target="slide10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6" Type="http://schemas.openxmlformats.org/officeDocument/2006/relationships/slide" Target="slide110.xml"/><Relationship Id="rId11" Type="http://schemas.openxmlformats.org/officeDocument/2006/relationships/slide" Target="slide115.xml"/><Relationship Id="rId5" Type="http://schemas.openxmlformats.org/officeDocument/2006/relationships/slide" Target="slide109.xml"/><Relationship Id="rId15" Type="http://schemas.openxmlformats.org/officeDocument/2006/relationships/slide" Target="slide1.xml"/><Relationship Id="rId10" Type="http://schemas.openxmlformats.org/officeDocument/2006/relationships/slide" Target="slide114.xml"/><Relationship Id="rId4" Type="http://schemas.openxmlformats.org/officeDocument/2006/relationships/slide" Target="slide108.xml"/><Relationship Id="rId9" Type="http://schemas.openxmlformats.org/officeDocument/2006/relationships/slide" Target="slide113.xml"/><Relationship Id="rId14" Type="http://schemas.openxmlformats.org/officeDocument/2006/relationships/slide" Target="slide11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" Target="slide121.xml"/><Relationship Id="rId7" Type="http://schemas.microsoft.com/office/2007/relationships/hdphoto" Target="../media/hdphoto1.wdp"/><Relationship Id="rId2" Type="http://schemas.openxmlformats.org/officeDocument/2006/relationships/slide" Target="slide12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.png"/><Relationship Id="rId5" Type="http://schemas.openxmlformats.org/officeDocument/2006/relationships/slide" Target="slide1.xml"/><Relationship Id="rId4" Type="http://schemas.openxmlformats.org/officeDocument/2006/relationships/slide" Target="slide12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24.xml"/><Relationship Id="rId13" Type="http://schemas.openxmlformats.org/officeDocument/2006/relationships/slide" Target="slide129.xml"/><Relationship Id="rId18" Type="http://schemas.openxmlformats.org/officeDocument/2006/relationships/slide" Target="slide140.xml"/><Relationship Id="rId26" Type="http://schemas.microsoft.com/office/2007/relationships/hdphoto" Target="../media/hdphoto1.wdp"/><Relationship Id="rId3" Type="http://schemas.openxmlformats.org/officeDocument/2006/relationships/slide" Target="slide134.xml"/><Relationship Id="rId21" Type="http://schemas.openxmlformats.org/officeDocument/2006/relationships/slide" Target="slide143.xml"/><Relationship Id="rId7" Type="http://schemas.openxmlformats.org/officeDocument/2006/relationships/slide" Target="slide138.xml"/><Relationship Id="rId12" Type="http://schemas.openxmlformats.org/officeDocument/2006/relationships/slide" Target="slide128.xml"/><Relationship Id="rId17" Type="http://schemas.openxmlformats.org/officeDocument/2006/relationships/slide" Target="slide139.xml"/><Relationship Id="rId25" Type="http://schemas.openxmlformats.org/officeDocument/2006/relationships/image" Target="../media/image1.png"/><Relationship Id="rId2" Type="http://schemas.openxmlformats.org/officeDocument/2006/relationships/slide" Target="slide133.xml"/><Relationship Id="rId16" Type="http://schemas.openxmlformats.org/officeDocument/2006/relationships/slide" Target="slide132.xml"/><Relationship Id="rId20" Type="http://schemas.openxmlformats.org/officeDocument/2006/relationships/slide" Target="slide142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137.xml"/><Relationship Id="rId11" Type="http://schemas.openxmlformats.org/officeDocument/2006/relationships/slide" Target="slide127.xml"/><Relationship Id="rId24" Type="http://schemas.openxmlformats.org/officeDocument/2006/relationships/slide" Target="slide1.xml"/><Relationship Id="rId5" Type="http://schemas.openxmlformats.org/officeDocument/2006/relationships/slide" Target="slide136.xml"/><Relationship Id="rId15" Type="http://schemas.openxmlformats.org/officeDocument/2006/relationships/slide" Target="slide131.xml"/><Relationship Id="rId23" Type="http://schemas.openxmlformats.org/officeDocument/2006/relationships/slide" Target="slide145.xml"/><Relationship Id="rId10" Type="http://schemas.openxmlformats.org/officeDocument/2006/relationships/slide" Target="slide126.xml"/><Relationship Id="rId19" Type="http://schemas.openxmlformats.org/officeDocument/2006/relationships/slide" Target="slide141.xml"/><Relationship Id="rId4" Type="http://schemas.openxmlformats.org/officeDocument/2006/relationships/slide" Target="slide135.xml"/><Relationship Id="rId9" Type="http://schemas.openxmlformats.org/officeDocument/2006/relationships/slide" Target="slide125.xml"/><Relationship Id="rId14" Type="http://schemas.openxmlformats.org/officeDocument/2006/relationships/slide" Target="slide130.xml"/><Relationship Id="rId22" Type="http://schemas.openxmlformats.org/officeDocument/2006/relationships/slide" Target="slide144.xml"/><Relationship Id="rId27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61.xml"/><Relationship Id="rId13" Type="http://schemas.openxmlformats.org/officeDocument/2006/relationships/slide" Target="slide150.xml"/><Relationship Id="rId18" Type="http://schemas.openxmlformats.org/officeDocument/2006/relationships/slide" Target="slide1.xml"/><Relationship Id="rId3" Type="http://schemas.openxmlformats.org/officeDocument/2006/relationships/slide" Target="slide156.xml"/><Relationship Id="rId21" Type="http://schemas.openxmlformats.org/officeDocument/2006/relationships/image" Target="../media/image3.jpeg"/><Relationship Id="rId7" Type="http://schemas.openxmlformats.org/officeDocument/2006/relationships/slide" Target="slide159.xml"/><Relationship Id="rId12" Type="http://schemas.openxmlformats.org/officeDocument/2006/relationships/slide" Target="slide149.xml"/><Relationship Id="rId17" Type="http://schemas.openxmlformats.org/officeDocument/2006/relationships/slide" Target="slide154.xml"/><Relationship Id="rId2" Type="http://schemas.openxmlformats.org/officeDocument/2006/relationships/slide" Target="slide155.xml"/><Relationship Id="rId16" Type="http://schemas.openxmlformats.org/officeDocument/2006/relationships/slide" Target="slide153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29.xml"/><Relationship Id="rId6" Type="http://schemas.openxmlformats.org/officeDocument/2006/relationships/slide" Target="slide160.xml"/><Relationship Id="rId11" Type="http://schemas.openxmlformats.org/officeDocument/2006/relationships/slide" Target="slide148.xml"/><Relationship Id="rId5" Type="http://schemas.openxmlformats.org/officeDocument/2006/relationships/slide" Target="slide158.xml"/><Relationship Id="rId15" Type="http://schemas.openxmlformats.org/officeDocument/2006/relationships/slide" Target="slide152.xml"/><Relationship Id="rId10" Type="http://schemas.openxmlformats.org/officeDocument/2006/relationships/slide" Target="slide147.xml"/><Relationship Id="rId19" Type="http://schemas.openxmlformats.org/officeDocument/2006/relationships/image" Target="../media/image1.png"/><Relationship Id="rId4" Type="http://schemas.openxmlformats.org/officeDocument/2006/relationships/slide" Target="slide157.xml"/><Relationship Id="rId9" Type="http://schemas.openxmlformats.org/officeDocument/2006/relationships/slide" Target="slide146.xml"/><Relationship Id="rId14" Type="http://schemas.openxmlformats.org/officeDocument/2006/relationships/slide" Target="slide15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78.xml"/><Relationship Id="rId13" Type="http://schemas.openxmlformats.org/officeDocument/2006/relationships/slide" Target="slide165.xml"/><Relationship Id="rId18" Type="http://schemas.openxmlformats.org/officeDocument/2006/relationships/slide" Target="slide170.xml"/><Relationship Id="rId26" Type="http://schemas.microsoft.com/office/2007/relationships/hdphoto" Target="../media/hdphoto1.wdp"/><Relationship Id="rId3" Type="http://schemas.openxmlformats.org/officeDocument/2006/relationships/slide" Target="slide173.xml"/><Relationship Id="rId21" Type="http://schemas.openxmlformats.org/officeDocument/2006/relationships/slide" Target="slide182.xml"/><Relationship Id="rId7" Type="http://schemas.openxmlformats.org/officeDocument/2006/relationships/slide" Target="slide177.xml"/><Relationship Id="rId12" Type="http://schemas.openxmlformats.org/officeDocument/2006/relationships/slide" Target="slide164.xml"/><Relationship Id="rId17" Type="http://schemas.openxmlformats.org/officeDocument/2006/relationships/slide" Target="slide169.xml"/><Relationship Id="rId25" Type="http://schemas.openxmlformats.org/officeDocument/2006/relationships/image" Target="../media/image1.png"/><Relationship Id="rId2" Type="http://schemas.openxmlformats.org/officeDocument/2006/relationships/slide" Target="slide172.xml"/><Relationship Id="rId16" Type="http://schemas.openxmlformats.org/officeDocument/2006/relationships/slide" Target="slide166.xml"/><Relationship Id="rId20" Type="http://schemas.openxmlformats.org/officeDocument/2006/relationships/slide" Target="slide181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176.xml"/><Relationship Id="rId11" Type="http://schemas.openxmlformats.org/officeDocument/2006/relationships/slide" Target="slide163.xml"/><Relationship Id="rId24" Type="http://schemas.openxmlformats.org/officeDocument/2006/relationships/slide" Target="slide1.xml"/><Relationship Id="rId5" Type="http://schemas.openxmlformats.org/officeDocument/2006/relationships/slide" Target="slide175.xml"/><Relationship Id="rId15" Type="http://schemas.openxmlformats.org/officeDocument/2006/relationships/slide" Target="slide168.xml"/><Relationship Id="rId23" Type="http://schemas.openxmlformats.org/officeDocument/2006/relationships/slide" Target="slide184.xml"/><Relationship Id="rId10" Type="http://schemas.openxmlformats.org/officeDocument/2006/relationships/slide" Target="slide180.xml"/><Relationship Id="rId19" Type="http://schemas.openxmlformats.org/officeDocument/2006/relationships/slide" Target="slide171.xml"/><Relationship Id="rId4" Type="http://schemas.openxmlformats.org/officeDocument/2006/relationships/slide" Target="slide174.xml"/><Relationship Id="rId9" Type="http://schemas.openxmlformats.org/officeDocument/2006/relationships/slide" Target="slide179.xml"/><Relationship Id="rId14" Type="http://schemas.openxmlformats.org/officeDocument/2006/relationships/slide" Target="slide167.xml"/><Relationship Id="rId22" Type="http://schemas.openxmlformats.org/officeDocument/2006/relationships/slide" Target="slide183.xml"/><Relationship Id="rId27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00.xml"/><Relationship Id="rId13" Type="http://schemas.openxmlformats.org/officeDocument/2006/relationships/slide" Target="slide187.xml"/><Relationship Id="rId18" Type="http://schemas.openxmlformats.org/officeDocument/2006/relationships/slide" Target="slide192.xml"/><Relationship Id="rId26" Type="http://schemas.openxmlformats.org/officeDocument/2006/relationships/slide" Target="slide1.xml"/><Relationship Id="rId3" Type="http://schemas.openxmlformats.org/officeDocument/2006/relationships/slide" Target="slide195.xml"/><Relationship Id="rId21" Type="http://schemas.openxmlformats.org/officeDocument/2006/relationships/slide" Target="slide204.xml"/><Relationship Id="rId7" Type="http://schemas.openxmlformats.org/officeDocument/2006/relationships/slide" Target="slide199.xml"/><Relationship Id="rId12" Type="http://schemas.openxmlformats.org/officeDocument/2006/relationships/slide" Target="slide186.xml"/><Relationship Id="rId17" Type="http://schemas.openxmlformats.org/officeDocument/2006/relationships/slide" Target="slide191.xml"/><Relationship Id="rId25" Type="http://schemas.openxmlformats.org/officeDocument/2006/relationships/slide" Target="slide208.xml"/><Relationship Id="rId2" Type="http://schemas.openxmlformats.org/officeDocument/2006/relationships/slide" Target="slide194.xml"/><Relationship Id="rId16" Type="http://schemas.openxmlformats.org/officeDocument/2006/relationships/slide" Target="slide190.xml"/><Relationship Id="rId20" Type="http://schemas.openxmlformats.org/officeDocument/2006/relationships/slide" Target="slide203.xml"/><Relationship Id="rId29" Type="http://schemas.openxmlformats.org/officeDocument/2006/relationships/image" Target="../media/image3.jpeg"/><Relationship Id="rId1" Type="http://schemas.openxmlformats.org/officeDocument/2006/relationships/slideLayout" Target="../slideLayouts/slideLayout29.xml"/><Relationship Id="rId6" Type="http://schemas.openxmlformats.org/officeDocument/2006/relationships/slide" Target="slide198.xml"/><Relationship Id="rId11" Type="http://schemas.openxmlformats.org/officeDocument/2006/relationships/slide" Target="slide185.xml"/><Relationship Id="rId24" Type="http://schemas.openxmlformats.org/officeDocument/2006/relationships/slide" Target="slide207.xml"/><Relationship Id="rId5" Type="http://schemas.openxmlformats.org/officeDocument/2006/relationships/slide" Target="slide197.xml"/><Relationship Id="rId15" Type="http://schemas.openxmlformats.org/officeDocument/2006/relationships/slide" Target="slide189.xml"/><Relationship Id="rId23" Type="http://schemas.openxmlformats.org/officeDocument/2006/relationships/slide" Target="slide206.xml"/><Relationship Id="rId28" Type="http://schemas.microsoft.com/office/2007/relationships/hdphoto" Target="../media/hdphoto1.wdp"/><Relationship Id="rId10" Type="http://schemas.openxmlformats.org/officeDocument/2006/relationships/slide" Target="slide202.xml"/><Relationship Id="rId19" Type="http://schemas.openxmlformats.org/officeDocument/2006/relationships/slide" Target="slide193.xml"/><Relationship Id="rId4" Type="http://schemas.openxmlformats.org/officeDocument/2006/relationships/slide" Target="slide196.xml"/><Relationship Id="rId9" Type="http://schemas.openxmlformats.org/officeDocument/2006/relationships/slide" Target="slide201.xml"/><Relationship Id="rId14" Type="http://schemas.openxmlformats.org/officeDocument/2006/relationships/slide" Target="slide188.xml"/><Relationship Id="rId22" Type="http://schemas.openxmlformats.org/officeDocument/2006/relationships/slide" Target="slide205.xml"/><Relationship Id="rId27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23.xml"/><Relationship Id="rId13" Type="http://schemas.openxmlformats.org/officeDocument/2006/relationships/slide" Target="slide210.xml"/><Relationship Id="rId18" Type="http://schemas.openxmlformats.org/officeDocument/2006/relationships/slide" Target="slide215.xml"/><Relationship Id="rId26" Type="http://schemas.openxmlformats.org/officeDocument/2006/relationships/slide" Target="slide233.xml"/><Relationship Id="rId3" Type="http://schemas.openxmlformats.org/officeDocument/2006/relationships/slide" Target="slide218.xml"/><Relationship Id="rId21" Type="http://schemas.openxmlformats.org/officeDocument/2006/relationships/slide" Target="slide227.xml"/><Relationship Id="rId7" Type="http://schemas.openxmlformats.org/officeDocument/2006/relationships/slide" Target="slide222.xml"/><Relationship Id="rId12" Type="http://schemas.openxmlformats.org/officeDocument/2006/relationships/slide" Target="slide209.xml"/><Relationship Id="rId17" Type="http://schemas.openxmlformats.org/officeDocument/2006/relationships/slide" Target="slide214.xml"/><Relationship Id="rId25" Type="http://schemas.openxmlformats.org/officeDocument/2006/relationships/slide" Target="slide232.xml"/><Relationship Id="rId2" Type="http://schemas.openxmlformats.org/officeDocument/2006/relationships/slide" Target="slide217.xml"/><Relationship Id="rId16" Type="http://schemas.openxmlformats.org/officeDocument/2006/relationships/slide" Target="slide213.xml"/><Relationship Id="rId20" Type="http://schemas.openxmlformats.org/officeDocument/2006/relationships/slide" Target="slide226.xml"/><Relationship Id="rId29" Type="http://schemas.microsoft.com/office/2007/relationships/hdphoto" Target="../media/hdphoto1.wdp"/><Relationship Id="rId1" Type="http://schemas.openxmlformats.org/officeDocument/2006/relationships/slideLayout" Target="../slideLayouts/slideLayout29.xml"/><Relationship Id="rId6" Type="http://schemas.openxmlformats.org/officeDocument/2006/relationships/slide" Target="slide221.xml"/><Relationship Id="rId11" Type="http://schemas.openxmlformats.org/officeDocument/2006/relationships/slide" Target="slide208.xml"/><Relationship Id="rId24" Type="http://schemas.openxmlformats.org/officeDocument/2006/relationships/slide" Target="slide231.xml"/><Relationship Id="rId5" Type="http://schemas.openxmlformats.org/officeDocument/2006/relationships/slide" Target="slide220.xml"/><Relationship Id="rId15" Type="http://schemas.openxmlformats.org/officeDocument/2006/relationships/slide" Target="slide212.xml"/><Relationship Id="rId23" Type="http://schemas.openxmlformats.org/officeDocument/2006/relationships/slide" Target="slide229.xml"/><Relationship Id="rId28" Type="http://schemas.openxmlformats.org/officeDocument/2006/relationships/image" Target="../media/image1.png"/><Relationship Id="rId10" Type="http://schemas.openxmlformats.org/officeDocument/2006/relationships/slide" Target="slide225.xml"/><Relationship Id="rId19" Type="http://schemas.openxmlformats.org/officeDocument/2006/relationships/slide" Target="slide216.xml"/><Relationship Id="rId4" Type="http://schemas.openxmlformats.org/officeDocument/2006/relationships/slide" Target="slide219.xml"/><Relationship Id="rId9" Type="http://schemas.openxmlformats.org/officeDocument/2006/relationships/slide" Target="slide224.xml"/><Relationship Id="rId14" Type="http://schemas.openxmlformats.org/officeDocument/2006/relationships/slide" Target="slide211.xml"/><Relationship Id="rId22" Type="http://schemas.openxmlformats.org/officeDocument/2006/relationships/slide" Target="slide228.xml"/><Relationship Id="rId27" Type="http://schemas.openxmlformats.org/officeDocument/2006/relationships/slide" Target="slide1.xml"/><Relationship Id="rId30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" Target="slide43.xml"/><Relationship Id="rId7" Type="http://schemas.microsoft.com/office/2007/relationships/hdphoto" Target="../media/hdphoto1.wdp"/><Relationship Id="rId2" Type="http://schemas.openxmlformats.org/officeDocument/2006/relationships/slide" Target="slide6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.png"/><Relationship Id="rId5" Type="http://schemas.openxmlformats.org/officeDocument/2006/relationships/slide" Target="slide1.xml"/><Relationship Id="rId4" Type="http://schemas.openxmlformats.org/officeDocument/2006/relationships/slide" Target="slide6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44.xml"/><Relationship Id="rId13" Type="http://schemas.microsoft.com/office/2007/relationships/hdphoto" Target="../media/hdphoto1.wdp"/><Relationship Id="rId3" Type="http://schemas.openxmlformats.org/officeDocument/2006/relationships/slide" Target="slide65.xml"/><Relationship Id="rId7" Type="http://schemas.openxmlformats.org/officeDocument/2006/relationships/slide" Target="slide164.xml"/><Relationship Id="rId12" Type="http://schemas.openxmlformats.org/officeDocument/2006/relationships/image" Target="../media/image1.png"/><Relationship Id="rId2" Type="http://schemas.openxmlformats.org/officeDocument/2006/relationships/slide" Target="slide165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64.xml"/><Relationship Id="rId11" Type="http://schemas.openxmlformats.org/officeDocument/2006/relationships/slide" Target="slide1.xml"/><Relationship Id="rId5" Type="http://schemas.openxmlformats.org/officeDocument/2006/relationships/slide" Target="slide163.xml"/><Relationship Id="rId10" Type="http://schemas.openxmlformats.org/officeDocument/2006/relationships/slide" Target="slide63.xml"/><Relationship Id="rId4" Type="http://schemas.openxmlformats.org/officeDocument/2006/relationships/slide" Target="slide66.xml"/><Relationship Id="rId9" Type="http://schemas.openxmlformats.org/officeDocument/2006/relationships/slide" Target="slide62.xml"/><Relationship Id="rId1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3.xml"/><Relationship Id="rId13" Type="http://schemas.openxmlformats.org/officeDocument/2006/relationships/slide" Target="slide69.xml"/><Relationship Id="rId18" Type="http://schemas.openxmlformats.org/officeDocument/2006/relationships/slide" Target="slide1.xml"/><Relationship Id="rId3" Type="http://schemas.openxmlformats.org/officeDocument/2006/relationships/slide" Target="slide167.xml"/><Relationship Id="rId21" Type="http://schemas.openxmlformats.org/officeDocument/2006/relationships/image" Target="../media/image3.jpeg"/><Relationship Id="rId7" Type="http://schemas.openxmlformats.org/officeDocument/2006/relationships/slide" Target="slide124.xml"/><Relationship Id="rId12" Type="http://schemas.openxmlformats.org/officeDocument/2006/relationships/slide" Target="slide166.xml"/><Relationship Id="rId17" Type="http://schemas.openxmlformats.org/officeDocument/2006/relationships/slide" Target="slide121.xml"/><Relationship Id="rId2" Type="http://schemas.openxmlformats.org/officeDocument/2006/relationships/slide" Target="slide67.xml"/><Relationship Id="rId16" Type="http://schemas.openxmlformats.org/officeDocument/2006/relationships/slide" Target="slide172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29.xml"/><Relationship Id="rId6" Type="http://schemas.openxmlformats.org/officeDocument/2006/relationships/slide" Target="slide168.xml"/><Relationship Id="rId11" Type="http://schemas.openxmlformats.org/officeDocument/2006/relationships/slide" Target="slide175.xml"/><Relationship Id="rId5" Type="http://schemas.openxmlformats.org/officeDocument/2006/relationships/slide" Target="slide120.xml"/><Relationship Id="rId15" Type="http://schemas.openxmlformats.org/officeDocument/2006/relationships/slide" Target="slide171.xml"/><Relationship Id="rId10" Type="http://schemas.openxmlformats.org/officeDocument/2006/relationships/slide" Target="slide70.xml"/><Relationship Id="rId19" Type="http://schemas.openxmlformats.org/officeDocument/2006/relationships/image" Target="../media/image1.png"/><Relationship Id="rId4" Type="http://schemas.openxmlformats.org/officeDocument/2006/relationships/slide" Target="slide68.xml"/><Relationship Id="rId9" Type="http://schemas.openxmlformats.org/officeDocument/2006/relationships/slide" Target="slide125.xml"/><Relationship Id="rId14" Type="http://schemas.openxmlformats.org/officeDocument/2006/relationships/slide" Target="slide17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81.xml"/><Relationship Id="rId13" Type="http://schemas.openxmlformats.org/officeDocument/2006/relationships/slide" Target="slide176.xml"/><Relationship Id="rId18" Type="http://schemas.openxmlformats.org/officeDocument/2006/relationships/slide" Target="slide72.xml"/><Relationship Id="rId3" Type="http://schemas.openxmlformats.org/officeDocument/2006/relationships/slide" Target="slide90.xml"/><Relationship Id="rId21" Type="http://schemas.microsoft.com/office/2007/relationships/hdphoto" Target="../media/hdphoto1.wdp"/><Relationship Id="rId7" Type="http://schemas.openxmlformats.org/officeDocument/2006/relationships/slide" Target="slide180.xml"/><Relationship Id="rId12" Type="http://schemas.openxmlformats.org/officeDocument/2006/relationships/slide" Target="slide73.xml"/><Relationship Id="rId17" Type="http://schemas.openxmlformats.org/officeDocument/2006/relationships/slide" Target="slide179.xml"/><Relationship Id="rId2" Type="http://schemas.openxmlformats.org/officeDocument/2006/relationships/slide" Target="slide183.xml"/><Relationship Id="rId16" Type="http://schemas.openxmlformats.org/officeDocument/2006/relationships/slide" Target="slide178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6" Type="http://schemas.openxmlformats.org/officeDocument/2006/relationships/slide" Target="slide74.xml"/><Relationship Id="rId11" Type="http://schemas.openxmlformats.org/officeDocument/2006/relationships/slide" Target="slide182.xml"/><Relationship Id="rId5" Type="http://schemas.openxmlformats.org/officeDocument/2006/relationships/slide" Target="slide184.xml"/><Relationship Id="rId15" Type="http://schemas.openxmlformats.org/officeDocument/2006/relationships/slide" Target="slide122.xml"/><Relationship Id="rId10" Type="http://schemas.openxmlformats.org/officeDocument/2006/relationships/slide" Target="slide45.xml"/><Relationship Id="rId19" Type="http://schemas.openxmlformats.org/officeDocument/2006/relationships/slide" Target="slide1.xml"/><Relationship Id="rId4" Type="http://schemas.openxmlformats.org/officeDocument/2006/relationships/slide" Target="slide91.xml"/><Relationship Id="rId9" Type="http://schemas.openxmlformats.org/officeDocument/2006/relationships/slide" Target="slide177.xml"/><Relationship Id="rId14" Type="http://schemas.openxmlformats.org/officeDocument/2006/relationships/slide" Target="slide71.xml"/><Relationship Id="rId22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76.xml"/><Relationship Id="rId13" Type="http://schemas.openxmlformats.org/officeDocument/2006/relationships/slide" Target="slide195.xml"/><Relationship Id="rId18" Type="http://schemas.openxmlformats.org/officeDocument/2006/relationships/slide" Target="slide189.xml"/><Relationship Id="rId3" Type="http://schemas.openxmlformats.org/officeDocument/2006/relationships/slide" Target="slide26.xml"/><Relationship Id="rId21" Type="http://schemas.openxmlformats.org/officeDocument/2006/relationships/slide" Target="slide191.xml"/><Relationship Id="rId7" Type="http://schemas.openxmlformats.org/officeDocument/2006/relationships/slide" Target="slide187.xml"/><Relationship Id="rId12" Type="http://schemas.openxmlformats.org/officeDocument/2006/relationships/slide" Target="slide194.xml"/><Relationship Id="rId17" Type="http://schemas.openxmlformats.org/officeDocument/2006/relationships/slide" Target="slide188.xml"/><Relationship Id="rId25" Type="http://schemas.openxmlformats.org/officeDocument/2006/relationships/image" Target="../media/image3.jpeg"/><Relationship Id="rId2" Type="http://schemas.openxmlformats.org/officeDocument/2006/relationships/slide" Target="slide185.xml"/><Relationship Id="rId16" Type="http://schemas.openxmlformats.org/officeDocument/2006/relationships/slide" Target="slide77.xml"/><Relationship Id="rId20" Type="http://schemas.openxmlformats.org/officeDocument/2006/relationships/slide" Target="slide78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92.xml"/><Relationship Id="rId11" Type="http://schemas.openxmlformats.org/officeDocument/2006/relationships/slide" Target="slide193.xml"/><Relationship Id="rId24" Type="http://schemas.microsoft.com/office/2007/relationships/hdphoto" Target="../media/hdphoto1.wdp"/><Relationship Id="rId5" Type="http://schemas.openxmlformats.org/officeDocument/2006/relationships/slide" Target="slide186.xml"/><Relationship Id="rId15" Type="http://schemas.openxmlformats.org/officeDocument/2006/relationships/slide" Target="slide93.xml"/><Relationship Id="rId23" Type="http://schemas.openxmlformats.org/officeDocument/2006/relationships/image" Target="../media/image1.png"/><Relationship Id="rId10" Type="http://schemas.openxmlformats.org/officeDocument/2006/relationships/slide" Target="slide192.xml"/><Relationship Id="rId19" Type="http://schemas.openxmlformats.org/officeDocument/2006/relationships/slide" Target="slide190.xml"/><Relationship Id="rId4" Type="http://schemas.openxmlformats.org/officeDocument/2006/relationships/slide" Target="slide75.xml"/><Relationship Id="rId9" Type="http://schemas.openxmlformats.org/officeDocument/2006/relationships/slide" Target="slide46.xml"/><Relationship Id="rId14" Type="http://schemas.openxmlformats.org/officeDocument/2006/relationships/slide" Target="slide196.xml"/><Relationship Id="rId22" Type="http://schemas.openxmlformats.org/officeDocument/2006/relationships/slide" Target="slide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08.xml"/><Relationship Id="rId13" Type="http://schemas.openxmlformats.org/officeDocument/2006/relationships/slide" Target="slide201.xml"/><Relationship Id="rId18" Type="http://schemas.openxmlformats.org/officeDocument/2006/relationships/slide" Target="slide110.xml"/><Relationship Id="rId26" Type="http://schemas.openxmlformats.org/officeDocument/2006/relationships/slide" Target="slide129.xml"/><Relationship Id="rId3" Type="http://schemas.openxmlformats.org/officeDocument/2006/relationships/slide" Target="slide111.xml"/><Relationship Id="rId21" Type="http://schemas.openxmlformats.org/officeDocument/2006/relationships/slide" Target="slide203.xml"/><Relationship Id="rId7" Type="http://schemas.openxmlformats.org/officeDocument/2006/relationships/slide" Target="slide207.xml"/><Relationship Id="rId12" Type="http://schemas.openxmlformats.org/officeDocument/2006/relationships/slide" Target="slide199.xml"/><Relationship Id="rId17" Type="http://schemas.openxmlformats.org/officeDocument/2006/relationships/slide" Target="slide109.xml"/><Relationship Id="rId25" Type="http://schemas.openxmlformats.org/officeDocument/2006/relationships/slide" Target="slide128.xml"/><Relationship Id="rId2" Type="http://schemas.openxmlformats.org/officeDocument/2006/relationships/slide" Target="slide205.xml"/><Relationship Id="rId16" Type="http://schemas.openxmlformats.org/officeDocument/2006/relationships/slide" Target="slide107.xml"/><Relationship Id="rId20" Type="http://schemas.openxmlformats.org/officeDocument/2006/relationships/slide" Target="slide202.xml"/><Relationship Id="rId29" Type="http://schemas.openxmlformats.org/officeDocument/2006/relationships/slide" Target="slide1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206.xml"/><Relationship Id="rId11" Type="http://schemas.openxmlformats.org/officeDocument/2006/relationships/slide" Target="slide198.xml"/><Relationship Id="rId24" Type="http://schemas.openxmlformats.org/officeDocument/2006/relationships/slide" Target="slide127.xml"/><Relationship Id="rId32" Type="http://schemas.openxmlformats.org/officeDocument/2006/relationships/image" Target="../media/image3.jpeg"/><Relationship Id="rId5" Type="http://schemas.openxmlformats.org/officeDocument/2006/relationships/slide" Target="slide28.xml"/><Relationship Id="rId15" Type="http://schemas.openxmlformats.org/officeDocument/2006/relationships/slide" Target="slide106.xml"/><Relationship Id="rId23" Type="http://schemas.openxmlformats.org/officeDocument/2006/relationships/slide" Target="slide126.xml"/><Relationship Id="rId28" Type="http://schemas.openxmlformats.org/officeDocument/2006/relationships/slide" Target="slide47.xml"/><Relationship Id="rId10" Type="http://schemas.openxmlformats.org/officeDocument/2006/relationships/slide" Target="slide197.xml"/><Relationship Id="rId19" Type="http://schemas.openxmlformats.org/officeDocument/2006/relationships/slide" Target="slide79.xml"/><Relationship Id="rId31" Type="http://schemas.microsoft.com/office/2007/relationships/hdphoto" Target="../media/hdphoto1.wdp"/><Relationship Id="rId4" Type="http://schemas.openxmlformats.org/officeDocument/2006/relationships/slide" Target="slide27.xml"/><Relationship Id="rId9" Type="http://schemas.openxmlformats.org/officeDocument/2006/relationships/slide" Target="slide48.xml"/><Relationship Id="rId14" Type="http://schemas.openxmlformats.org/officeDocument/2006/relationships/slide" Target="slide200.xml"/><Relationship Id="rId22" Type="http://schemas.openxmlformats.org/officeDocument/2006/relationships/slide" Target="slide204.xml"/><Relationship Id="rId27" Type="http://schemas.openxmlformats.org/officeDocument/2006/relationships/slide" Target="slide130.xml"/><Relationship Id="rId30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09.xml"/><Relationship Id="rId13" Type="http://schemas.openxmlformats.org/officeDocument/2006/relationships/slide" Target="slide51.xml"/><Relationship Id="rId18" Type="http://schemas.openxmlformats.org/officeDocument/2006/relationships/slide" Target="slide213.xml"/><Relationship Id="rId26" Type="http://schemas.openxmlformats.org/officeDocument/2006/relationships/slide" Target="slide113.xml"/><Relationship Id="rId3" Type="http://schemas.openxmlformats.org/officeDocument/2006/relationships/slide" Target="slide208.xml"/><Relationship Id="rId21" Type="http://schemas.openxmlformats.org/officeDocument/2006/relationships/slide" Target="slide31.xml"/><Relationship Id="rId7" Type="http://schemas.openxmlformats.org/officeDocument/2006/relationships/slide" Target="slide50.xml"/><Relationship Id="rId12" Type="http://schemas.openxmlformats.org/officeDocument/2006/relationships/slide" Target="slide210.xml"/><Relationship Id="rId17" Type="http://schemas.openxmlformats.org/officeDocument/2006/relationships/slide" Target="slide212.xml"/><Relationship Id="rId25" Type="http://schemas.openxmlformats.org/officeDocument/2006/relationships/slide" Target="slide135.xml"/><Relationship Id="rId2" Type="http://schemas.openxmlformats.org/officeDocument/2006/relationships/slide" Target="slide29.xml"/><Relationship Id="rId16" Type="http://schemas.openxmlformats.org/officeDocument/2006/relationships/slide" Target="slide94.xml"/><Relationship Id="rId20" Type="http://schemas.openxmlformats.org/officeDocument/2006/relationships/slide" Target="slide112.xml"/><Relationship Id="rId29" Type="http://schemas.microsoft.com/office/2007/relationships/hdphoto" Target="../media/hdphoto1.wdp"/><Relationship Id="rId1" Type="http://schemas.openxmlformats.org/officeDocument/2006/relationships/slideLayout" Target="../slideLayouts/slideLayout29.xml"/><Relationship Id="rId6" Type="http://schemas.openxmlformats.org/officeDocument/2006/relationships/slide" Target="slide131.xml"/><Relationship Id="rId11" Type="http://schemas.openxmlformats.org/officeDocument/2006/relationships/slide" Target="slide30.xml"/><Relationship Id="rId24" Type="http://schemas.openxmlformats.org/officeDocument/2006/relationships/slide" Target="slide215.xml"/><Relationship Id="rId5" Type="http://schemas.openxmlformats.org/officeDocument/2006/relationships/slide" Target="slide80.xml"/><Relationship Id="rId15" Type="http://schemas.openxmlformats.org/officeDocument/2006/relationships/slide" Target="slide211.xml"/><Relationship Id="rId23" Type="http://schemas.openxmlformats.org/officeDocument/2006/relationships/slide" Target="slide214.xml"/><Relationship Id="rId28" Type="http://schemas.openxmlformats.org/officeDocument/2006/relationships/image" Target="../media/image1.png"/><Relationship Id="rId10" Type="http://schemas.openxmlformats.org/officeDocument/2006/relationships/slide" Target="slide133.xml"/><Relationship Id="rId19" Type="http://schemas.openxmlformats.org/officeDocument/2006/relationships/slide" Target="slide134.xml"/><Relationship Id="rId4" Type="http://schemas.openxmlformats.org/officeDocument/2006/relationships/slide" Target="slide49.xml"/><Relationship Id="rId9" Type="http://schemas.openxmlformats.org/officeDocument/2006/relationships/slide" Target="slide132.xml"/><Relationship Id="rId14" Type="http://schemas.openxmlformats.org/officeDocument/2006/relationships/slide" Target="slide52.xml"/><Relationship Id="rId22" Type="http://schemas.openxmlformats.org/officeDocument/2006/relationships/slide" Target="slide32.xml"/><Relationship Id="rId27" Type="http://schemas.openxmlformats.org/officeDocument/2006/relationships/slide" Target="slide1.xml"/><Relationship Id="rId30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slide" Target="slide35.xml"/><Relationship Id="rId18" Type="http://schemas.openxmlformats.org/officeDocument/2006/relationships/slide" Target="slide117.xml"/><Relationship Id="rId26" Type="http://schemas.openxmlformats.org/officeDocument/2006/relationships/slide" Target="slide138.xml"/><Relationship Id="rId3" Type="http://schemas.openxmlformats.org/officeDocument/2006/relationships/slide" Target="slide33.xml"/><Relationship Id="rId21" Type="http://schemas.openxmlformats.org/officeDocument/2006/relationships/slide" Target="slide136.xml"/><Relationship Id="rId34" Type="http://schemas.microsoft.com/office/2007/relationships/hdphoto" Target="../media/hdphoto1.wdp"/><Relationship Id="rId7" Type="http://schemas.openxmlformats.org/officeDocument/2006/relationships/slide" Target="slide53.xml"/><Relationship Id="rId12" Type="http://schemas.openxmlformats.org/officeDocument/2006/relationships/slide" Target="slide217.xml"/><Relationship Id="rId17" Type="http://schemas.openxmlformats.org/officeDocument/2006/relationships/slide" Target="slide220.xml"/><Relationship Id="rId25" Type="http://schemas.openxmlformats.org/officeDocument/2006/relationships/slide" Target="slide82.xml"/><Relationship Id="rId33" Type="http://schemas.openxmlformats.org/officeDocument/2006/relationships/image" Target="../media/image1.png"/><Relationship Id="rId2" Type="http://schemas.openxmlformats.org/officeDocument/2006/relationships/slide" Target="slide114.xml"/><Relationship Id="rId16" Type="http://schemas.openxmlformats.org/officeDocument/2006/relationships/slide" Target="slide219.xml"/><Relationship Id="rId20" Type="http://schemas.openxmlformats.org/officeDocument/2006/relationships/slide" Target="slide118.xml"/><Relationship Id="rId29" Type="http://schemas.openxmlformats.org/officeDocument/2006/relationships/slide" Target="slide139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216.xml"/><Relationship Id="rId11" Type="http://schemas.openxmlformats.org/officeDocument/2006/relationships/slide" Target="slide34.xml"/><Relationship Id="rId24" Type="http://schemas.openxmlformats.org/officeDocument/2006/relationships/slide" Target="slide221.xml"/><Relationship Id="rId32" Type="http://schemas.openxmlformats.org/officeDocument/2006/relationships/slide" Target="slide1.xml"/><Relationship Id="rId5" Type="http://schemas.openxmlformats.org/officeDocument/2006/relationships/slide" Target="slide155.xml"/><Relationship Id="rId15" Type="http://schemas.openxmlformats.org/officeDocument/2006/relationships/slide" Target="slide36.xml"/><Relationship Id="rId23" Type="http://schemas.openxmlformats.org/officeDocument/2006/relationships/slide" Target="slide54.xml"/><Relationship Id="rId28" Type="http://schemas.openxmlformats.org/officeDocument/2006/relationships/slide" Target="slide223.xml"/><Relationship Id="rId10" Type="http://schemas.openxmlformats.org/officeDocument/2006/relationships/slide" Target="slide95.xml"/><Relationship Id="rId19" Type="http://schemas.openxmlformats.org/officeDocument/2006/relationships/slide" Target="slide96.xml"/><Relationship Id="rId31" Type="http://schemas.openxmlformats.org/officeDocument/2006/relationships/slide" Target="slide37.xml"/><Relationship Id="rId4" Type="http://schemas.openxmlformats.org/officeDocument/2006/relationships/slide" Target="slide81.xml"/><Relationship Id="rId9" Type="http://schemas.openxmlformats.org/officeDocument/2006/relationships/slide" Target="slide116.xml"/><Relationship Id="rId14" Type="http://schemas.openxmlformats.org/officeDocument/2006/relationships/slide" Target="slide218.xml"/><Relationship Id="rId22" Type="http://schemas.openxmlformats.org/officeDocument/2006/relationships/slide" Target="slide137.xml"/><Relationship Id="rId27" Type="http://schemas.openxmlformats.org/officeDocument/2006/relationships/slide" Target="slide222.xml"/><Relationship Id="rId30" Type="http://schemas.openxmlformats.org/officeDocument/2006/relationships/slide" Target="slide97.xml"/><Relationship Id="rId35" Type="http://schemas.openxmlformats.org/officeDocument/2006/relationships/image" Target="../media/image3.jpeg"/><Relationship Id="rId8" Type="http://schemas.openxmlformats.org/officeDocument/2006/relationships/slide" Target="slide1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13" Type="http://schemas.openxmlformats.org/officeDocument/2006/relationships/slide" Target="slide141.xml"/><Relationship Id="rId18" Type="http://schemas.openxmlformats.org/officeDocument/2006/relationships/slide" Target="slide144.xml"/><Relationship Id="rId3" Type="http://schemas.openxmlformats.org/officeDocument/2006/relationships/slide" Target="slide225.xml"/><Relationship Id="rId21" Type="http://schemas.openxmlformats.org/officeDocument/2006/relationships/image" Target="../media/image1.png"/><Relationship Id="rId7" Type="http://schemas.openxmlformats.org/officeDocument/2006/relationships/slide" Target="slide99.xml"/><Relationship Id="rId12" Type="http://schemas.openxmlformats.org/officeDocument/2006/relationships/slide" Target="slide140.xml"/><Relationship Id="rId17" Type="http://schemas.openxmlformats.org/officeDocument/2006/relationships/slide" Target="slide143.xml"/><Relationship Id="rId2" Type="http://schemas.openxmlformats.org/officeDocument/2006/relationships/slide" Target="slide224.xml"/><Relationship Id="rId16" Type="http://schemas.openxmlformats.org/officeDocument/2006/relationships/slide" Target="slide88.xml"/><Relationship Id="rId20" Type="http://schemas.openxmlformats.org/officeDocument/2006/relationships/slide" Target="slide1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98.xml"/><Relationship Id="rId11" Type="http://schemas.openxmlformats.org/officeDocument/2006/relationships/slide" Target="slide55.xml"/><Relationship Id="rId5" Type="http://schemas.openxmlformats.org/officeDocument/2006/relationships/slide" Target="slide38.xml"/><Relationship Id="rId15" Type="http://schemas.openxmlformats.org/officeDocument/2006/relationships/slide" Target="slide142.xml"/><Relationship Id="rId23" Type="http://schemas.openxmlformats.org/officeDocument/2006/relationships/image" Target="../media/image3.jpeg"/><Relationship Id="rId10" Type="http://schemas.openxmlformats.org/officeDocument/2006/relationships/slide" Target="slide227.xml"/><Relationship Id="rId19" Type="http://schemas.openxmlformats.org/officeDocument/2006/relationships/slide" Target="slide145.xml"/><Relationship Id="rId4" Type="http://schemas.openxmlformats.org/officeDocument/2006/relationships/slide" Target="slide226.xml"/><Relationship Id="rId9" Type="http://schemas.openxmlformats.org/officeDocument/2006/relationships/slide" Target="slide83.xml"/><Relationship Id="rId14" Type="http://schemas.openxmlformats.org/officeDocument/2006/relationships/slide" Target="slide40.xml"/><Relationship Id="rId22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29.xml"/><Relationship Id="rId13" Type="http://schemas.openxmlformats.org/officeDocument/2006/relationships/slide" Target="slide151.xml"/><Relationship Id="rId18" Type="http://schemas.openxmlformats.org/officeDocument/2006/relationships/slide" Target="slide84.xml"/><Relationship Id="rId26" Type="http://schemas.openxmlformats.org/officeDocument/2006/relationships/slide" Target="slide158.xml"/><Relationship Id="rId3" Type="http://schemas.openxmlformats.org/officeDocument/2006/relationships/slide" Target="slide146.xml"/><Relationship Id="rId21" Type="http://schemas.openxmlformats.org/officeDocument/2006/relationships/slide" Target="slide104.xml"/><Relationship Id="rId7" Type="http://schemas.openxmlformats.org/officeDocument/2006/relationships/slide" Target="slide41.xml"/><Relationship Id="rId12" Type="http://schemas.openxmlformats.org/officeDocument/2006/relationships/slide" Target="slide150.xml"/><Relationship Id="rId17" Type="http://schemas.openxmlformats.org/officeDocument/2006/relationships/slide" Target="slide154.xml"/><Relationship Id="rId25" Type="http://schemas.openxmlformats.org/officeDocument/2006/relationships/slide" Target="slide157.xml"/><Relationship Id="rId2" Type="http://schemas.openxmlformats.org/officeDocument/2006/relationships/slide" Target="slide228.xml"/><Relationship Id="rId16" Type="http://schemas.openxmlformats.org/officeDocument/2006/relationships/slide" Target="slide153.xml"/><Relationship Id="rId20" Type="http://schemas.openxmlformats.org/officeDocument/2006/relationships/slide" Target="slide103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6" Type="http://schemas.openxmlformats.org/officeDocument/2006/relationships/slide" Target="slide148.xml"/><Relationship Id="rId11" Type="http://schemas.openxmlformats.org/officeDocument/2006/relationships/slide" Target="slide149.xml"/><Relationship Id="rId24" Type="http://schemas.openxmlformats.org/officeDocument/2006/relationships/slide" Target="slide57.xml"/><Relationship Id="rId5" Type="http://schemas.openxmlformats.org/officeDocument/2006/relationships/slide" Target="slide147.xml"/><Relationship Id="rId15" Type="http://schemas.openxmlformats.org/officeDocument/2006/relationships/slide" Target="slide152.xml"/><Relationship Id="rId23" Type="http://schemas.openxmlformats.org/officeDocument/2006/relationships/slide" Target="slide231.xml"/><Relationship Id="rId28" Type="http://schemas.openxmlformats.org/officeDocument/2006/relationships/slide" Target="slide1.xml"/><Relationship Id="rId10" Type="http://schemas.openxmlformats.org/officeDocument/2006/relationships/slide" Target="slide102.xml"/><Relationship Id="rId19" Type="http://schemas.openxmlformats.org/officeDocument/2006/relationships/slide" Target="slide156.xml"/><Relationship Id="rId31" Type="http://schemas.openxmlformats.org/officeDocument/2006/relationships/image" Target="../media/image3.jpeg"/><Relationship Id="rId4" Type="http://schemas.openxmlformats.org/officeDocument/2006/relationships/slide" Target="slide100.xml"/><Relationship Id="rId9" Type="http://schemas.openxmlformats.org/officeDocument/2006/relationships/slide" Target="slide101.xml"/><Relationship Id="rId14" Type="http://schemas.openxmlformats.org/officeDocument/2006/relationships/slide" Target="slide230.xml"/><Relationship Id="rId22" Type="http://schemas.openxmlformats.org/officeDocument/2006/relationships/slide" Target="slide56.xml"/><Relationship Id="rId27" Type="http://schemas.openxmlformats.org/officeDocument/2006/relationships/slide" Target="slide232.xml"/><Relationship Id="rId30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" Target="slide233.xml"/><Relationship Id="rId7" Type="http://schemas.microsoft.com/office/2007/relationships/hdphoto" Target="../media/hdphoto1.wdp"/><Relationship Id="rId2" Type="http://schemas.openxmlformats.org/officeDocument/2006/relationships/slide" Target="slide16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.png"/><Relationship Id="rId5" Type="http://schemas.openxmlformats.org/officeDocument/2006/relationships/slide" Target="slide1.xml"/><Relationship Id="rId4" Type="http://schemas.openxmlformats.org/officeDocument/2006/relationships/slide" Target="slide8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8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8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3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3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3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3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8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3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39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7" Type="http://schemas.microsoft.com/office/2007/relationships/hdphoto" Target="../media/hdphoto1.wdp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.png"/><Relationship Id="rId5" Type="http://schemas.openxmlformats.org/officeDocument/2006/relationships/slide" Target="slide1.xml"/><Relationship Id="rId4" Type="http://schemas.openxmlformats.org/officeDocument/2006/relationships/image" Target="../media/image1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8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8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8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eg"/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image" Target="../media/image22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image" Target="../media/image23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jpeg"/><Relationship Id="rId2" Type="http://schemas.openxmlformats.org/officeDocument/2006/relationships/image" Target="../media/image23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jpeg"/><Relationship Id="rId2" Type="http://schemas.openxmlformats.org/officeDocument/2006/relationships/image" Target="../media/image23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eg"/><Relationship Id="rId2" Type="http://schemas.openxmlformats.org/officeDocument/2006/relationships/image" Target="../media/image24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image" Target="../media/image24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eg"/><Relationship Id="rId2" Type="http://schemas.openxmlformats.org/officeDocument/2006/relationships/image" Target="../media/image24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image" Target="../media/image24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image" Target="../media/image24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eg"/><Relationship Id="rId2" Type="http://schemas.openxmlformats.org/officeDocument/2006/relationships/image" Target="../media/image25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jpeg"/><Relationship Id="rId2" Type="http://schemas.openxmlformats.org/officeDocument/2006/relationships/image" Target="../media/image25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jpeg"/><Relationship Id="rId2" Type="http://schemas.openxmlformats.org/officeDocument/2006/relationships/image" Target="../media/image25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eg"/><Relationship Id="rId2" Type="http://schemas.openxmlformats.org/officeDocument/2006/relationships/image" Target="../media/image25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eg"/><Relationship Id="rId2" Type="http://schemas.openxmlformats.org/officeDocument/2006/relationships/image" Target="../media/image25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eg"/><Relationship Id="rId2" Type="http://schemas.openxmlformats.org/officeDocument/2006/relationships/image" Target="../media/image26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image" Target="../media/image26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eg"/><Relationship Id="rId2" Type="http://schemas.openxmlformats.org/officeDocument/2006/relationships/image" Target="../media/image26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8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eg"/><Relationship Id="rId2" Type="http://schemas.openxmlformats.org/officeDocument/2006/relationships/image" Target="../media/image267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jpeg"/><Relationship Id="rId2" Type="http://schemas.openxmlformats.org/officeDocument/2006/relationships/image" Target="../media/image269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jpeg"/><Relationship Id="rId2" Type="http://schemas.openxmlformats.org/officeDocument/2006/relationships/image" Target="../media/image271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jpeg"/><Relationship Id="rId2" Type="http://schemas.openxmlformats.org/officeDocument/2006/relationships/image" Target="../media/image273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jpeg"/><Relationship Id="rId2" Type="http://schemas.openxmlformats.org/officeDocument/2006/relationships/image" Target="../media/image275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jpeg"/><Relationship Id="rId2" Type="http://schemas.openxmlformats.org/officeDocument/2006/relationships/image" Target="../media/image277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jpeg"/><Relationship Id="rId2" Type="http://schemas.openxmlformats.org/officeDocument/2006/relationships/image" Target="../media/image279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jpeg"/><Relationship Id="rId2" Type="http://schemas.openxmlformats.org/officeDocument/2006/relationships/image" Target="../media/image281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jpeg"/><Relationship Id="rId2" Type="http://schemas.openxmlformats.org/officeDocument/2006/relationships/image" Target="../media/image283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jpeg"/><Relationship Id="rId2" Type="http://schemas.openxmlformats.org/officeDocument/2006/relationships/image" Target="../media/image285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jpeg"/><Relationship Id="rId2" Type="http://schemas.openxmlformats.org/officeDocument/2006/relationships/image" Target="../media/image287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eg"/><Relationship Id="rId2" Type="http://schemas.openxmlformats.org/officeDocument/2006/relationships/image" Target="../media/image289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jpeg"/><Relationship Id="rId2" Type="http://schemas.openxmlformats.org/officeDocument/2006/relationships/image" Target="../media/image291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jpeg"/><Relationship Id="rId2" Type="http://schemas.openxmlformats.org/officeDocument/2006/relationships/image" Target="../media/image293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jpeg"/><Relationship Id="rId2" Type="http://schemas.openxmlformats.org/officeDocument/2006/relationships/image" Target="../media/image295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jpeg"/><Relationship Id="rId2" Type="http://schemas.openxmlformats.org/officeDocument/2006/relationships/image" Target="../media/image297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jpeg"/><Relationship Id="rId2" Type="http://schemas.openxmlformats.org/officeDocument/2006/relationships/image" Target="../media/image299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jpeg"/><Relationship Id="rId2" Type="http://schemas.openxmlformats.org/officeDocument/2006/relationships/image" Target="../media/image301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jpeg"/><Relationship Id="rId2" Type="http://schemas.openxmlformats.org/officeDocument/2006/relationships/image" Target="../media/image303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jpeg"/><Relationship Id="rId2" Type="http://schemas.openxmlformats.org/officeDocument/2006/relationships/image" Target="../media/image305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jpeg"/><Relationship Id="rId2" Type="http://schemas.openxmlformats.org/officeDocument/2006/relationships/image" Target="../media/image307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jpeg"/><Relationship Id="rId2" Type="http://schemas.openxmlformats.org/officeDocument/2006/relationships/image" Target="../media/image309.jpeg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" Target="slide1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2.jpeg"/><Relationship Id="rId2" Type="http://schemas.openxmlformats.org/officeDocument/2006/relationships/image" Target="../media/image311.jpeg"/><Relationship Id="rId1" Type="http://schemas.openxmlformats.org/officeDocument/2006/relationships/slideLayout" Target="../slideLayouts/slideLayout39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jpeg"/><Relationship Id="rId2" Type="http://schemas.openxmlformats.org/officeDocument/2006/relationships/image" Target="../media/image313.jpeg"/><Relationship Id="rId1" Type="http://schemas.openxmlformats.org/officeDocument/2006/relationships/slideLayout" Target="../slideLayouts/slideLayout39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jpeg"/><Relationship Id="rId2" Type="http://schemas.openxmlformats.org/officeDocument/2006/relationships/image" Target="../media/image315.jpeg"/><Relationship Id="rId1" Type="http://schemas.openxmlformats.org/officeDocument/2006/relationships/slideLayout" Target="../slideLayouts/slideLayout39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jpeg"/><Relationship Id="rId2" Type="http://schemas.openxmlformats.org/officeDocument/2006/relationships/image" Target="../media/image317.jpeg"/><Relationship Id="rId1" Type="http://schemas.openxmlformats.org/officeDocument/2006/relationships/slideLayout" Target="../slideLayouts/slideLayout39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jpeg"/><Relationship Id="rId2" Type="http://schemas.openxmlformats.org/officeDocument/2006/relationships/image" Target="../media/image319.jpeg"/><Relationship Id="rId1" Type="http://schemas.openxmlformats.org/officeDocument/2006/relationships/slideLayout" Target="../slideLayouts/slideLayout39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jpeg"/><Relationship Id="rId2" Type="http://schemas.openxmlformats.org/officeDocument/2006/relationships/image" Target="../media/image321.jpeg"/><Relationship Id="rId1" Type="http://schemas.openxmlformats.org/officeDocument/2006/relationships/slideLayout" Target="../slideLayouts/slideLayout39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jpeg"/><Relationship Id="rId2" Type="http://schemas.openxmlformats.org/officeDocument/2006/relationships/image" Target="../media/image323.jpeg"/><Relationship Id="rId1" Type="http://schemas.openxmlformats.org/officeDocument/2006/relationships/slideLayout" Target="../slideLayouts/slideLayout39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jpeg"/><Relationship Id="rId2" Type="http://schemas.openxmlformats.org/officeDocument/2006/relationships/image" Target="../media/image325.jpeg"/><Relationship Id="rId1" Type="http://schemas.openxmlformats.org/officeDocument/2006/relationships/slideLayout" Target="../slideLayouts/slideLayout39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jpeg"/><Relationship Id="rId2" Type="http://schemas.openxmlformats.org/officeDocument/2006/relationships/image" Target="../media/image327.jpeg"/><Relationship Id="rId1" Type="http://schemas.openxmlformats.org/officeDocument/2006/relationships/slideLayout" Target="../slideLayouts/slideLayout39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jpeg"/><Relationship Id="rId2" Type="http://schemas.openxmlformats.org/officeDocument/2006/relationships/image" Target="../media/image329.jpeg"/><Relationship Id="rId1" Type="http://schemas.openxmlformats.org/officeDocument/2006/relationships/slideLayout" Target="../slideLayouts/slideLayout39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jpeg"/><Relationship Id="rId2" Type="http://schemas.openxmlformats.org/officeDocument/2006/relationships/image" Target="../media/image331.jpeg"/><Relationship Id="rId1" Type="http://schemas.openxmlformats.org/officeDocument/2006/relationships/slideLayout" Target="../slideLayouts/slideLayout39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jpeg"/><Relationship Id="rId2" Type="http://schemas.openxmlformats.org/officeDocument/2006/relationships/image" Target="../media/image333.jpeg"/><Relationship Id="rId1" Type="http://schemas.openxmlformats.org/officeDocument/2006/relationships/slideLayout" Target="../slideLayouts/slideLayout39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eg"/><Relationship Id="rId2" Type="http://schemas.openxmlformats.org/officeDocument/2006/relationships/image" Target="../media/image33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jpeg"/><Relationship Id="rId2" Type="http://schemas.openxmlformats.org/officeDocument/2006/relationships/image" Target="../media/image33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jpeg"/><Relationship Id="rId2" Type="http://schemas.openxmlformats.org/officeDocument/2006/relationships/image" Target="../media/image33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jpeg"/><Relationship Id="rId2" Type="http://schemas.openxmlformats.org/officeDocument/2006/relationships/image" Target="../media/image34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jpeg"/><Relationship Id="rId2" Type="http://schemas.openxmlformats.org/officeDocument/2006/relationships/image" Target="../media/image34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6.jpeg"/><Relationship Id="rId2" Type="http://schemas.openxmlformats.org/officeDocument/2006/relationships/image" Target="../media/image34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jpeg"/><Relationship Id="rId2" Type="http://schemas.openxmlformats.org/officeDocument/2006/relationships/image" Target="../media/image34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jpeg"/><Relationship Id="rId2" Type="http://schemas.openxmlformats.org/officeDocument/2006/relationships/image" Target="../media/image34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jpeg"/><Relationship Id="rId2" Type="http://schemas.openxmlformats.org/officeDocument/2006/relationships/image" Target="../media/image35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jpeg"/><Relationship Id="rId2" Type="http://schemas.openxmlformats.org/officeDocument/2006/relationships/image" Target="../media/image35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jpeg"/><Relationship Id="rId2" Type="http://schemas.openxmlformats.org/officeDocument/2006/relationships/image" Target="../media/image35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5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58.jpe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jpeg"/><Relationship Id="rId2" Type="http://schemas.openxmlformats.org/officeDocument/2006/relationships/image" Target="../media/image35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jpeg"/><Relationship Id="rId2" Type="http://schemas.openxmlformats.org/officeDocument/2006/relationships/image" Target="../media/image36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4.jpeg"/><Relationship Id="rId2" Type="http://schemas.openxmlformats.org/officeDocument/2006/relationships/image" Target="../media/image36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6.jpeg"/><Relationship Id="rId2" Type="http://schemas.openxmlformats.org/officeDocument/2006/relationships/image" Target="../media/image36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8.jpeg"/><Relationship Id="rId2" Type="http://schemas.openxmlformats.org/officeDocument/2006/relationships/image" Target="../media/image36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jpeg"/><Relationship Id="rId2" Type="http://schemas.openxmlformats.org/officeDocument/2006/relationships/image" Target="../media/image36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2.jpeg"/><Relationship Id="rId2" Type="http://schemas.openxmlformats.org/officeDocument/2006/relationships/image" Target="../media/image37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4.jpeg"/><Relationship Id="rId2" Type="http://schemas.openxmlformats.org/officeDocument/2006/relationships/image" Target="../media/image37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jpeg"/><Relationship Id="rId2" Type="http://schemas.openxmlformats.org/officeDocument/2006/relationships/image" Target="../media/image37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jpeg"/><Relationship Id="rId2" Type="http://schemas.openxmlformats.org/officeDocument/2006/relationships/image" Target="../media/image37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jpeg"/><Relationship Id="rId2" Type="http://schemas.openxmlformats.org/officeDocument/2006/relationships/image" Target="../media/image37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jpeg"/><Relationship Id="rId2" Type="http://schemas.openxmlformats.org/officeDocument/2006/relationships/image" Target="../media/image38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4.jpeg"/><Relationship Id="rId2" Type="http://schemas.openxmlformats.org/officeDocument/2006/relationships/image" Target="../media/image38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6.jpeg"/><Relationship Id="rId2" Type="http://schemas.openxmlformats.org/officeDocument/2006/relationships/image" Target="../media/image38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8.jpeg"/><Relationship Id="rId2" Type="http://schemas.openxmlformats.org/officeDocument/2006/relationships/image" Target="../media/image38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jpeg"/><Relationship Id="rId2" Type="http://schemas.openxmlformats.org/officeDocument/2006/relationships/image" Target="../media/image38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jpeg"/><Relationship Id="rId2" Type="http://schemas.openxmlformats.org/officeDocument/2006/relationships/image" Target="../media/image39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4.jpeg"/><Relationship Id="rId2" Type="http://schemas.openxmlformats.org/officeDocument/2006/relationships/image" Target="../media/image39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6.jpeg"/><Relationship Id="rId2" Type="http://schemas.openxmlformats.org/officeDocument/2006/relationships/image" Target="../media/image395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8.jpeg"/><Relationship Id="rId2" Type="http://schemas.openxmlformats.org/officeDocument/2006/relationships/image" Target="../media/image39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jpeg"/><Relationship Id="rId2" Type="http://schemas.openxmlformats.org/officeDocument/2006/relationships/image" Target="../media/image399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2.jpeg"/><Relationship Id="rId2" Type="http://schemas.openxmlformats.org/officeDocument/2006/relationships/image" Target="../media/image401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4.jpeg"/><Relationship Id="rId2" Type="http://schemas.openxmlformats.org/officeDocument/2006/relationships/image" Target="../media/image40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05.jpeg"/><Relationship Id="rId1" Type="http://schemas.openxmlformats.org/officeDocument/2006/relationships/slideLayout" Target="../slideLayouts/slideLayout39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7.jpeg"/><Relationship Id="rId2" Type="http://schemas.openxmlformats.org/officeDocument/2006/relationships/image" Target="../media/image406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.pn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8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08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409.pn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10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11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12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13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14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15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16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17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18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19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20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21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22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23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24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25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26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27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28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29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30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31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32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33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34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35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36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37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38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39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40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41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42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43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44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45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46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47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48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49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50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51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52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53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54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55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56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57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58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59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60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61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62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63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64.jpeg"/><Relationship Id="rId1" Type="http://schemas.openxmlformats.org/officeDocument/2006/relationships/slideLayout" Target="../slideLayouts/slideLayout3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9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713705"/>
            <a:ext cx="12192000" cy="2677436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0" y="3372077"/>
            <a:ext cx="12192000" cy="7677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2102" y="3313107"/>
            <a:ext cx="11712102" cy="712153"/>
          </a:xfrm>
        </p:spPr>
        <p:txBody>
          <a:bodyPr>
            <a:noAutofit/>
          </a:bodyPr>
          <a:lstStyle/>
          <a:p>
            <a:r>
              <a:rPr lang="en-US" sz="9600" b="1" dirty="0">
                <a:solidFill>
                  <a:schemeClr val="bg1"/>
                </a:solidFill>
                <a:latin typeface="+mn-lt"/>
              </a:rPr>
              <a:t>All American Athletes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-28389"/>
            <a:ext cx="12192000" cy="7521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339" y="4659667"/>
            <a:ext cx="1638300" cy="1638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38082" y="1411615"/>
            <a:ext cx="9144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baseline="-25000" dirty="0">
                <a:solidFill>
                  <a:schemeClr val="bg1"/>
                </a:solidFill>
                <a:hlinkClick r:id="rId4" action="ppaction://hlinksldjump"/>
              </a:rPr>
              <a:t>1970’s</a:t>
            </a:r>
            <a:endParaRPr lang="en-US" sz="3200" b="1" baseline="-250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16291" y="701837"/>
            <a:ext cx="1828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baseline="-25000" dirty="0">
                <a:solidFill>
                  <a:schemeClr val="bg1"/>
                </a:solidFill>
                <a:hlinkClick r:id="rId5" action="ppaction://hlinksldjump"/>
              </a:rPr>
              <a:t>1980 - 1985</a:t>
            </a:r>
            <a:endParaRPr lang="en-US" sz="3200" b="1" baseline="-250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10233" y="695708"/>
            <a:ext cx="1828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baseline="-25000" dirty="0">
                <a:solidFill>
                  <a:schemeClr val="bg1"/>
                </a:solidFill>
                <a:hlinkClick r:id="rId6" action="ppaction://hlinksldjump"/>
              </a:rPr>
              <a:t>1990 - 1995</a:t>
            </a:r>
            <a:endParaRPr lang="en-US" sz="3200" b="1" baseline="-25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39033" y="704728"/>
            <a:ext cx="1828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baseline="-25000" dirty="0">
                <a:solidFill>
                  <a:schemeClr val="bg1"/>
                </a:solidFill>
                <a:hlinkClick r:id="rId7" action="ppaction://hlinksldjump"/>
              </a:rPr>
              <a:t>2000 - 2003</a:t>
            </a:r>
            <a:endParaRPr lang="en-US" sz="3200" b="1" baseline="-250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10741" y="707595"/>
            <a:ext cx="1828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baseline="-25000" dirty="0">
                <a:solidFill>
                  <a:schemeClr val="bg1"/>
                </a:solidFill>
                <a:hlinkClick r:id="rId8" action="ppaction://hlinksldjump"/>
              </a:rPr>
              <a:t>2007 - 2009</a:t>
            </a:r>
            <a:endParaRPr lang="en-US" sz="3200" b="1" baseline="-25000" dirty="0">
              <a:solidFill>
                <a:schemeClr val="bg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84972" y="34667"/>
            <a:ext cx="2438043" cy="23516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80" y="395983"/>
            <a:ext cx="1647825" cy="146871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299785" y="4244587"/>
            <a:ext cx="2742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rgbClr val="C00000"/>
                </a:solidFill>
              </a:rPr>
              <a:t>Men’s Sports</a:t>
            </a:r>
          </a:p>
          <a:p>
            <a:endParaRPr lang="en-US" sz="2700" dirty="0"/>
          </a:p>
        </p:txBody>
      </p:sp>
      <p:sp>
        <p:nvSpPr>
          <p:cNvPr id="27" name="TextBox 26"/>
          <p:cNvSpPr txBox="1"/>
          <p:nvPr/>
        </p:nvSpPr>
        <p:spPr>
          <a:xfrm>
            <a:off x="7574664" y="4244587"/>
            <a:ext cx="3407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rgbClr val="C00000"/>
                </a:solidFill>
              </a:rPr>
              <a:t>Women’s Sports</a:t>
            </a:r>
          </a:p>
          <a:p>
            <a:endParaRPr lang="en-US" sz="2700" dirty="0"/>
          </a:p>
        </p:txBody>
      </p:sp>
      <p:sp>
        <p:nvSpPr>
          <p:cNvPr id="28" name="TextBox 27"/>
          <p:cNvSpPr txBox="1"/>
          <p:nvPr/>
        </p:nvSpPr>
        <p:spPr>
          <a:xfrm>
            <a:off x="4631661" y="1427410"/>
            <a:ext cx="1828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baseline="-25000" dirty="0">
                <a:solidFill>
                  <a:schemeClr val="bg1"/>
                </a:solidFill>
                <a:hlinkClick r:id="rId10" action="ppaction://hlinksldjump"/>
              </a:rPr>
              <a:t>1986 - 1989</a:t>
            </a:r>
            <a:endParaRPr lang="en-US" sz="3200" b="1" baseline="-25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44394" y="1436918"/>
            <a:ext cx="1828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baseline="-25000" dirty="0">
                <a:solidFill>
                  <a:schemeClr val="bg1"/>
                </a:solidFill>
                <a:hlinkClick r:id="rId11" action="ppaction://hlinksldjump"/>
              </a:rPr>
              <a:t>1996 - 1999</a:t>
            </a:r>
            <a:endParaRPr lang="en-US" sz="3200" b="1" baseline="-250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39033" y="1430975"/>
            <a:ext cx="1828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baseline="-25000" dirty="0">
                <a:solidFill>
                  <a:schemeClr val="bg1"/>
                </a:solidFill>
                <a:hlinkClick r:id="rId12" action="ppaction://hlinksldjump"/>
              </a:rPr>
              <a:t>2004 - 2006</a:t>
            </a:r>
            <a:endParaRPr lang="en-US" sz="3200" b="1" baseline="-250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067833" y="1433842"/>
            <a:ext cx="1828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baseline="-25000" dirty="0">
                <a:solidFill>
                  <a:schemeClr val="bg1"/>
                </a:solidFill>
                <a:hlinkClick r:id="rId13" action="ppaction://hlinksldjump"/>
              </a:rPr>
              <a:t>2010 - 2016</a:t>
            </a:r>
            <a:endParaRPr lang="en-US" sz="3200" b="1" baseline="-25000" dirty="0">
              <a:solidFill>
                <a:schemeClr val="bg1"/>
              </a:solidFill>
            </a:endParaRP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248902"/>
              </p:ext>
            </p:extLst>
          </p:nvPr>
        </p:nvGraphicFramePr>
        <p:xfrm>
          <a:off x="982494" y="4731362"/>
          <a:ext cx="4309353" cy="1930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1703">
                  <a:extLst>
                    <a:ext uri="{9D8B030D-6E8A-4147-A177-3AD203B41FA5}">
                      <a16:colId xmlns:a16="http://schemas.microsoft.com/office/drawing/2014/main" val="2460573247"/>
                    </a:ext>
                  </a:extLst>
                </a:gridCol>
                <a:gridCol w="2247650">
                  <a:extLst>
                    <a:ext uri="{9D8B030D-6E8A-4147-A177-3AD203B41FA5}">
                      <a16:colId xmlns:a16="http://schemas.microsoft.com/office/drawing/2014/main" val="1113790843"/>
                    </a:ext>
                  </a:extLst>
                </a:gridCol>
              </a:tblGrid>
              <a:tr h="323451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  <a:hlinkClick r:id="rId14" action="ppaction://hlinksldjump"/>
                        </a:rPr>
                        <a:t>Baseball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  <a:hlinkClick r:id="rId15" action="ppaction://hlinksldjump"/>
                        </a:rPr>
                        <a:t>Basketball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147552"/>
                  </a:ext>
                </a:extLst>
              </a:tr>
              <a:tr h="3234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  <a:hlinkClick r:id="rId16" action="ppaction://hlinksldjump"/>
                        </a:rPr>
                        <a:t>Football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  <a:hlinkClick r:id="rId17" action="ppaction://hlinksldjump"/>
                        </a:rPr>
                        <a:t>Golf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938826"/>
                  </a:ext>
                </a:extLst>
              </a:tr>
              <a:tr h="3234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  <a:hlinkClick r:id="rId18" action="ppaction://hlinksldjump"/>
                        </a:rPr>
                        <a:t>Tennis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  <a:hlinkClick r:id="rId19" action="ppaction://hlinksldjump"/>
                        </a:rPr>
                        <a:t>Track &amp; Field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44796"/>
                  </a:ext>
                </a:extLst>
              </a:tr>
              <a:tr h="472197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  <a:hlinkClick r:id="rId20" action="ppaction://hlinksldjump"/>
                        </a:rPr>
                        <a:t>Wrestling 70’s – 80’s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  <a:hlinkClick r:id="rId21" action="ppaction://hlinksldjump"/>
                        </a:rPr>
                        <a:t>Wrestling 90’s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820108"/>
                  </a:ext>
                </a:extLst>
              </a:tr>
              <a:tr h="429612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  <a:hlinkClick r:id="rId22" action="ppaction://hlinksldjump"/>
                        </a:rPr>
                        <a:t>Wrestling 00’s – 10’s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164014"/>
                  </a:ext>
                </a:extLst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595939"/>
              </p:ext>
            </p:extLst>
          </p:nvPr>
        </p:nvGraphicFramePr>
        <p:xfrm>
          <a:off x="6978639" y="4731361"/>
          <a:ext cx="4060686" cy="102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7266">
                  <a:extLst>
                    <a:ext uri="{9D8B030D-6E8A-4147-A177-3AD203B41FA5}">
                      <a16:colId xmlns:a16="http://schemas.microsoft.com/office/drawing/2014/main" val="1621277623"/>
                    </a:ext>
                  </a:extLst>
                </a:gridCol>
                <a:gridCol w="1953420">
                  <a:extLst>
                    <a:ext uri="{9D8B030D-6E8A-4147-A177-3AD203B41FA5}">
                      <a16:colId xmlns:a16="http://schemas.microsoft.com/office/drawing/2014/main" val="3803841609"/>
                    </a:ext>
                  </a:extLst>
                </a:gridCol>
              </a:tblGrid>
              <a:tr h="287274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+mn-lt"/>
                          <a:hlinkClick r:id="rId15" action="ppaction://hlinksldjump"/>
                        </a:rPr>
                        <a:t>Basketball</a:t>
                      </a:r>
                      <a:endParaRPr lang="en-US" sz="1800" b="1" dirty="0"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  <a:hlinkClick r:id="rId23" action="ppaction://hlinksldjump"/>
                        </a:rPr>
                        <a:t>Softball</a:t>
                      </a:r>
                      <a:endParaRPr lang="en-US" sz="1800" dirty="0"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758835"/>
                  </a:ext>
                </a:extLst>
              </a:tr>
              <a:tr h="287274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hlinkClick r:id="rId18" action="ppaction://hlinksldjump"/>
                        </a:rPr>
                        <a:t>Tennis</a:t>
                      </a:r>
                      <a:endParaRPr lang="en-US" sz="18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  <a:hlinkClick r:id="rId19" action="ppaction://hlinksldjump"/>
                        </a:rPr>
                        <a:t>Track &amp; Field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0864"/>
                  </a:ext>
                </a:extLst>
              </a:tr>
              <a:tr h="287274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  <a:hlinkClick r:id="rId24" action="ppaction://hlinksldjump"/>
                        </a:rPr>
                        <a:t>Volleyball 80’s – 00’s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+mn-lt"/>
                          <a:hlinkClick r:id="rId25" action="ppaction://hlinksldjump"/>
                        </a:rPr>
                        <a:t>Volleyball</a:t>
                      </a:r>
                      <a:r>
                        <a:rPr lang="en-US" sz="1800" b="1" baseline="0" dirty="0">
                          <a:latin typeface="+mn-lt"/>
                          <a:hlinkClick r:id="rId25" action="ppaction://hlinksldjump"/>
                        </a:rPr>
                        <a:t> </a:t>
                      </a:r>
                      <a:r>
                        <a:rPr lang="en-US" sz="1800" b="1" dirty="0">
                          <a:latin typeface="+mn-lt"/>
                          <a:hlinkClick r:id="rId25" action="ppaction://hlinksldjump"/>
                        </a:rPr>
                        <a:t>10’s</a:t>
                      </a:r>
                      <a:endParaRPr lang="en-US" sz="1800" b="1" dirty="0">
                        <a:latin typeface="+mn-lt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113425"/>
                  </a:ext>
                </a:extLst>
              </a:tr>
            </a:tbl>
          </a:graphicData>
        </a:graphic>
      </p:graphicFrame>
      <p:sp>
        <p:nvSpPr>
          <p:cNvPr id="34" name="TextBox 33">
            <a:hlinkClick r:id="rId26" action="ppaction://hlinksldjump"/>
          </p:cNvPr>
          <p:cNvSpPr txBox="1"/>
          <p:nvPr/>
        </p:nvSpPr>
        <p:spPr>
          <a:xfrm>
            <a:off x="3338082" y="715422"/>
            <a:ext cx="9144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baseline="-25000" dirty="0">
                <a:hlinkClick r:id="rId26" action="ppaction://hlinksldjump"/>
              </a:rPr>
              <a:t>1960’s</a:t>
            </a:r>
            <a:endParaRPr lang="en-US" sz="3200" b="1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6808900" y="190356"/>
            <a:ext cx="5383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rgbClr val="C00000"/>
                </a:solidFill>
                <a:hlinkClick r:id="rId27" action="ppaction://hlinksldjump"/>
              </a:rPr>
              <a:t>Region &amp; National Champion Teams</a:t>
            </a:r>
            <a:endParaRPr lang="en-US" sz="2700" b="1" dirty="0">
              <a:solidFill>
                <a:srgbClr val="C00000"/>
              </a:solidFill>
            </a:endParaRPr>
          </a:p>
          <a:p>
            <a:endParaRPr lang="en-US" sz="2700" dirty="0"/>
          </a:p>
        </p:txBody>
      </p:sp>
      <p:sp>
        <p:nvSpPr>
          <p:cNvPr id="26" name="TextBox 25"/>
          <p:cNvSpPr txBox="1"/>
          <p:nvPr/>
        </p:nvSpPr>
        <p:spPr>
          <a:xfrm>
            <a:off x="2880882" y="1948798"/>
            <a:ext cx="1828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baseline="-25000" dirty="0">
                <a:hlinkClick r:id="rId13" action="ppaction://hlinksldjump"/>
              </a:rPr>
              <a:t>2017 - 2020</a:t>
            </a:r>
            <a:endParaRPr lang="en-US" sz="3200" b="1" baseline="-25000" dirty="0"/>
          </a:p>
        </p:txBody>
      </p:sp>
    </p:spTree>
    <p:extLst>
      <p:ext uri="{BB962C8B-B14F-4D97-AF65-F5344CB8AC3E}">
        <p14:creationId xmlns:p14="http://schemas.microsoft.com/office/powerpoint/2010/main" val="2108063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81875"/>
            <a:ext cx="12192000" cy="97881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Baseball</a:t>
            </a:r>
            <a:endParaRPr lang="en-US" sz="9600" dirty="0">
              <a:latin typeface="+mn-lt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515101" y="1341534"/>
            <a:ext cx="3486050" cy="490116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" action="ppaction://hlinksldjump"/>
              </a:rPr>
              <a:t>Adam Ferrell ‘05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3" action="ppaction://hlinksldjump"/>
              </a:rPr>
              <a:t>Jamie </a:t>
            </a:r>
            <a:r>
              <a:rPr lang="en-US" dirty="0" err="1">
                <a:hlinkClick r:id="rId3" action="ppaction://hlinksldjump"/>
              </a:rPr>
              <a:t>Terres</a:t>
            </a:r>
            <a:r>
              <a:rPr lang="en-US" dirty="0">
                <a:hlinkClick r:id="rId3" action="ppaction://hlinksldjump"/>
              </a:rPr>
              <a:t> ‘05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4" action="ppaction://hlinksldjump"/>
              </a:rPr>
              <a:t>Zach </a:t>
            </a:r>
            <a:r>
              <a:rPr lang="en-US" dirty="0" err="1">
                <a:hlinkClick r:id="rId4" action="ppaction://hlinksldjump"/>
              </a:rPr>
              <a:t>Etter</a:t>
            </a:r>
            <a:r>
              <a:rPr lang="en-US" dirty="0">
                <a:hlinkClick r:id="rId4" action="ppaction://hlinksldjump"/>
              </a:rPr>
              <a:t> ‘06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5" action="ppaction://hlinksldjump"/>
              </a:rPr>
              <a:t>Keaton </a:t>
            </a:r>
            <a:r>
              <a:rPr lang="en-US" dirty="0" err="1">
                <a:hlinkClick r:id="rId5" action="ppaction://hlinksldjump"/>
              </a:rPr>
              <a:t>Gustin</a:t>
            </a:r>
            <a:r>
              <a:rPr lang="en-US" dirty="0">
                <a:hlinkClick r:id="rId5" action="ppaction://hlinksldjump"/>
              </a:rPr>
              <a:t> ‘07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6" action="ppaction://hlinksldjump"/>
              </a:rPr>
              <a:t>Matt Bauer ‘07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7" action="ppaction://hlinksldjump"/>
              </a:rPr>
              <a:t>Matt Bauer ’08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8" action="ppaction://hlinksldjump"/>
              </a:rPr>
              <a:t>Shane </a:t>
            </a:r>
            <a:r>
              <a:rPr lang="en-US" dirty="0" err="1">
                <a:hlinkClick r:id="rId8" action="ppaction://hlinksldjump"/>
              </a:rPr>
              <a:t>Kampsen</a:t>
            </a:r>
            <a:r>
              <a:rPr lang="en-US" dirty="0">
                <a:hlinkClick r:id="rId8" action="ppaction://hlinksldjump"/>
              </a:rPr>
              <a:t> ‘10</a:t>
            </a:r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146301" y="1336868"/>
            <a:ext cx="3551308" cy="490116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9" action="ppaction://hlinksldjump"/>
              </a:rPr>
              <a:t>Dan Carlson ‘90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0" action="ppaction://hlinksldjump"/>
              </a:rPr>
              <a:t>Dave Burkholder ‘99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1" action="ppaction://hlinksldjump"/>
              </a:rPr>
              <a:t>David Buss ’99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2" action="ppaction://hlinksldjump"/>
              </a:rPr>
              <a:t>Joe Bailey ‘00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3" action="ppaction://hlinksldjump"/>
              </a:rPr>
              <a:t>Andy Garry ‘02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4" action="ppaction://hlinksldjump"/>
              </a:rPr>
              <a:t>Adam Beyer ‘03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5" action="ppaction://hlinksldjump"/>
              </a:rPr>
              <a:t>Chris Nelson ’03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6" action="ppaction://hlinksldjump"/>
              </a:rPr>
              <a:t>Dan Berg ‘04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7" action="ppaction://hlinksldjump"/>
              </a:rPr>
              <a:t>Nate </a:t>
            </a:r>
            <a:r>
              <a:rPr lang="en-US" dirty="0" err="1">
                <a:hlinkClick r:id="rId17" action="ppaction://hlinksldjump"/>
              </a:rPr>
              <a:t>Hebrink</a:t>
            </a:r>
            <a:r>
              <a:rPr lang="en-US" dirty="0">
                <a:hlinkClick r:id="rId17" action="ppaction://hlinksldjump"/>
              </a:rPr>
              <a:t> ‘04</a:t>
            </a:r>
            <a:endParaRPr lang="en-US" dirty="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10212687" y="1823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937" y="396356"/>
            <a:ext cx="1169928" cy="104276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560" y="623803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19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14" y="522051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68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221169"/>
            <a:ext cx="12191999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Basketball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515991" y="1292404"/>
            <a:ext cx="3463026" cy="408267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 err="1">
                <a:hlinkClick r:id="rId2" action="ppaction://hlinksldjump"/>
              </a:rPr>
              <a:t>Jes</a:t>
            </a:r>
            <a:r>
              <a:rPr lang="en-US" dirty="0">
                <a:hlinkClick r:id="rId2" action="ppaction://hlinksldjump"/>
              </a:rPr>
              <a:t> </a:t>
            </a:r>
            <a:r>
              <a:rPr lang="en-US" dirty="0" err="1">
                <a:hlinkClick r:id="rId2" action="ppaction://hlinksldjump"/>
              </a:rPr>
              <a:t>Rusten</a:t>
            </a:r>
            <a:r>
              <a:rPr lang="en-US" dirty="0">
                <a:hlinkClick r:id="rId2" action="ppaction://hlinksldjump"/>
              </a:rPr>
              <a:t> ‘02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3" action="ppaction://hlinksldjump"/>
              </a:rPr>
              <a:t>Krista Rambow ‘04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4" action="ppaction://hlinksldjump"/>
              </a:rPr>
              <a:t>Terra Billet ‘06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5" action="ppaction://hlinksldjump"/>
              </a:rPr>
              <a:t>Hilary </a:t>
            </a:r>
            <a:r>
              <a:rPr lang="en-US" dirty="0" err="1">
                <a:hlinkClick r:id="rId5" action="ppaction://hlinksldjump"/>
              </a:rPr>
              <a:t>Groothuis</a:t>
            </a:r>
            <a:r>
              <a:rPr lang="en-US" dirty="0">
                <a:hlinkClick r:id="rId5" action="ppaction://hlinksldjump"/>
              </a:rPr>
              <a:t> ‘08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6" action="ppaction://hlinksldjump"/>
              </a:rPr>
              <a:t>Akeem Oglesby ‘</a:t>
            </a:r>
            <a:r>
              <a:rPr lang="en-US" dirty="0"/>
              <a:t>15</a:t>
            </a:r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7" action="ppaction://hlinksldjump"/>
              </a:rPr>
              <a:t>Erica </a:t>
            </a:r>
            <a:r>
              <a:rPr lang="en-US" dirty="0" err="1">
                <a:hlinkClick r:id="rId7" action="ppaction://hlinksldjump"/>
              </a:rPr>
              <a:t>Melbie</a:t>
            </a:r>
            <a:r>
              <a:rPr lang="en-US" dirty="0">
                <a:hlinkClick r:id="rId7" action="ppaction://hlinksldjump"/>
              </a:rPr>
              <a:t> ’15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8" action="ppaction://hlinksldjump"/>
              </a:rPr>
              <a:t>Akeem Oglesby ‘16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05654" y="1292404"/>
            <a:ext cx="3937945" cy="514663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9" action="ppaction://hlinksldjump"/>
              </a:rPr>
              <a:t>Abe Gibbons ’69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0" action="ppaction://hlinksldjump"/>
              </a:rPr>
              <a:t>Charlie Williams ‘70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1" action="ppaction://hlinksldjump"/>
              </a:rPr>
              <a:t>Jim </a:t>
            </a:r>
            <a:r>
              <a:rPr lang="en-US" dirty="0" err="1">
                <a:hlinkClick r:id="rId11" action="ppaction://hlinksldjump"/>
              </a:rPr>
              <a:t>Hedstrom</a:t>
            </a:r>
            <a:r>
              <a:rPr lang="en-US" dirty="0">
                <a:hlinkClick r:id="rId11" action="ppaction://hlinksldjump"/>
              </a:rPr>
              <a:t> ‘88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2" action="ppaction://hlinksldjump"/>
              </a:rPr>
              <a:t>Tim </a:t>
            </a:r>
            <a:r>
              <a:rPr lang="en-US" dirty="0" err="1">
                <a:hlinkClick r:id="rId12" action="ppaction://hlinksldjump"/>
              </a:rPr>
              <a:t>Holthaus</a:t>
            </a:r>
            <a:r>
              <a:rPr lang="en-US" dirty="0">
                <a:hlinkClick r:id="rId12" action="ppaction://hlinksldjump"/>
              </a:rPr>
              <a:t> ‘94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3" action="ppaction://hlinksldjump"/>
              </a:rPr>
              <a:t>Scott </a:t>
            </a:r>
            <a:r>
              <a:rPr lang="en-US" dirty="0" err="1">
                <a:hlinkClick r:id="rId13" action="ppaction://hlinksldjump"/>
              </a:rPr>
              <a:t>Koenen</a:t>
            </a:r>
            <a:r>
              <a:rPr lang="en-US" dirty="0">
                <a:hlinkClick r:id="rId13" action="ppaction://hlinksldjump"/>
              </a:rPr>
              <a:t> ‘98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4" action="ppaction://hlinksldjump"/>
              </a:rPr>
              <a:t>Trevor </a:t>
            </a:r>
            <a:r>
              <a:rPr lang="en-US" dirty="0" err="1">
                <a:hlinkClick r:id="rId14" action="ppaction://hlinksldjump"/>
              </a:rPr>
              <a:t>Duevel</a:t>
            </a:r>
            <a:r>
              <a:rPr lang="en-US" dirty="0">
                <a:hlinkClick r:id="rId14" action="ppaction://hlinksldjump"/>
              </a:rPr>
              <a:t> ‘99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5" action="ppaction://hlinksldjump"/>
              </a:rPr>
              <a:t>Mandi </a:t>
            </a:r>
            <a:r>
              <a:rPr lang="en-US" dirty="0" err="1">
                <a:hlinkClick r:id="rId15" action="ppaction://hlinksldjump"/>
              </a:rPr>
              <a:t>Illies</a:t>
            </a:r>
            <a:r>
              <a:rPr lang="en-US" dirty="0">
                <a:hlinkClick r:id="rId15" action="ppaction://hlinksldjump"/>
              </a:rPr>
              <a:t> ‘00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6" action="ppaction://hlinksldjump"/>
              </a:rPr>
              <a:t>Katie Dale ‘01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7" action="ppaction://hlinksldjump"/>
              </a:rPr>
              <a:t>Jennie Kuehn ‘02</a:t>
            </a:r>
            <a:endParaRPr lang="en-US" dirty="0"/>
          </a:p>
          <a:p>
            <a:pPr>
              <a:buSzPct val="50000"/>
              <a:buFont typeface="Courier New" panose="02070309020205020404" pitchFamily="49" charset="0"/>
              <a:buChar char="o"/>
            </a:pPr>
            <a:endParaRPr lang="en-US" sz="24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346159" y="1910929"/>
            <a:ext cx="2600326" cy="408267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>
              <a:latin typeface="Neutra Display" panose="02000000000000000000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505" y="6138954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18" action="ppaction://hlinksldjump"/>
              </a:rPr>
              <a:t>Back to main page</a:t>
            </a:r>
            <a:endParaRPr lang="en-US" sz="1350" dirty="0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45" y="5087945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23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991" y="1372574"/>
            <a:ext cx="3463433" cy="4864479"/>
          </a:xfrm>
        </p:spPr>
        <p:txBody>
          <a:bodyPr>
            <a:normAutofit/>
          </a:bodyPr>
          <a:lstStyle/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" action="ppaction://hlinksldjump"/>
              </a:rPr>
              <a:t>Steve Voss ‘82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3" action="ppaction://hlinksldjump"/>
              </a:rPr>
              <a:t>Danny Johnson ‘85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4" action="ppaction://hlinksldjump"/>
              </a:rPr>
              <a:t>Jon Johnson ‘86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5" action="ppaction://hlinksldjump"/>
              </a:rPr>
              <a:t>Terry </a:t>
            </a:r>
            <a:r>
              <a:rPr lang="en-US" dirty="0" err="1">
                <a:hlinkClick r:id="rId5" action="ppaction://hlinksldjump"/>
              </a:rPr>
              <a:t>Ullom</a:t>
            </a:r>
            <a:r>
              <a:rPr lang="en-US" dirty="0">
                <a:hlinkClick r:id="rId5" action="ppaction://hlinksldjump"/>
              </a:rPr>
              <a:t> ‘87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6" action="ppaction://hlinksldjump"/>
              </a:rPr>
              <a:t>Dan Carlson ‘89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7" action="ppaction://hlinksldjump"/>
              </a:rPr>
              <a:t>Tab Erickson ’89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8" action="ppaction://hlinksldjump"/>
              </a:rPr>
              <a:t>Doug Doering ‘90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9" action="ppaction://hlinksldjump"/>
              </a:rPr>
              <a:t>Tom </a:t>
            </a:r>
            <a:r>
              <a:rPr lang="en-US" dirty="0" err="1">
                <a:hlinkClick r:id="rId9" action="ppaction://hlinksldjump"/>
              </a:rPr>
              <a:t>Kuechle</a:t>
            </a:r>
            <a:r>
              <a:rPr lang="en-US" dirty="0">
                <a:hlinkClick r:id="rId9" action="ppaction://hlinksldjump"/>
              </a:rPr>
              <a:t> ‘91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0" action="ppaction://hlinksldjump"/>
              </a:rPr>
              <a:t>Brian </a:t>
            </a:r>
            <a:r>
              <a:rPr lang="en-US" dirty="0" err="1">
                <a:hlinkClick r:id="rId10" action="ppaction://hlinksldjump"/>
              </a:rPr>
              <a:t>Prestholdt</a:t>
            </a:r>
            <a:r>
              <a:rPr lang="en-US" dirty="0">
                <a:hlinkClick r:id="rId10" action="ppaction://hlinksldjump"/>
              </a:rPr>
              <a:t> ‘92</a:t>
            </a:r>
            <a:endParaRPr lang="en-US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6798" y="219194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Football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8299" y="1372574"/>
            <a:ext cx="3787961" cy="479748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1" action="ppaction://hlinksldjump"/>
              </a:rPr>
              <a:t>Chuck Kavanagh ’68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2" action="ppaction://hlinksldjump"/>
              </a:rPr>
              <a:t>Al Nowak ’69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3" action="ppaction://hlinksldjump"/>
              </a:rPr>
              <a:t>Tom </a:t>
            </a:r>
            <a:r>
              <a:rPr lang="en-US" dirty="0" err="1">
                <a:hlinkClick r:id="rId13" action="ppaction://hlinksldjump"/>
              </a:rPr>
              <a:t>Waltower</a:t>
            </a:r>
            <a:r>
              <a:rPr lang="en-US" dirty="0">
                <a:hlinkClick r:id="rId13" action="ppaction://hlinksldjump"/>
              </a:rPr>
              <a:t> ‘70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4" action="ppaction://hlinksldjump"/>
              </a:rPr>
              <a:t>Dan </a:t>
            </a:r>
            <a:r>
              <a:rPr lang="en-US" dirty="0" err="1">
                <a:hlinkClick r:id="rId14" action="ppaction://hlinksldjump"/>
              </a:rPr>
              <a:t>Commerford</a:t>
            </a:r>
            <a:r>
              <a:rPr lang="en-US" dirty="0">
                <a:hlinkClick r:id="rId14" action="ppaction://hlinksldjump"/>
              </a:rPr>
              <a:t> ‘72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5" action="ppaction://hlinksldjump"/>
              </a:rPr>
              <a:t>Rich Roster ’73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6" action="ppaction://hlinksldjump"/>
              </a:rPr>
              <a:t>Rick Reimer ‘78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7" action="ppaction://hlinksldjump"/>
              </a:rPr>
              <a:t>Tim Anderson’78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8" action="ppaction://hlinksldjump"/>
              </a:rPr>
              <a:t>Brian Butch Suter ‘80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9" action="ppaction://hlinksldjump"/>
              </a:rPr>
              <a:t>Al </a:t>
            </a:r>
            <a:r>
              <a:rPr lang="en-US" dirty="0" err="1">
                <a:hlinkClick r:id="rId19" action="ppaction://hlinksldjump"/>
              </a:rPr>
              <a:t>Molitor</a:t>
            </a:r>
            <a:r>
              <a:rPr lang="en-US" dirty="0">
                <a:hlinkClick r:id="rId19" action="ppaction://hlinksldjump"/>
              </a:rPr>
              <a:t> ‘81</a:t>
            </a:r>
            <a:endParaRPr lang="en-US" dirty="0"/>
          </a:p>
          <a:p>
            <a:pPr marL="0" indent="0">
              <a:buNone/>
            </a:pPr>
            <a:endParaRPr lang="en-US" sz="2400" dirty="0">
              <a:latin typeface="Neutra Display" panose="02000000000000000000" pitchFamily="50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813861" y="1439117"/>
            <a:ext cx="3807102" cy="454339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0" action="ppaction://hlinksldjump"/>
              </a:rPr>
              <a:t>Kevin </a:t>
            </a:r>
            <a:r>
              <a:rPr lang="en-US" dirty="0" err="1">
                <a:hlinkClick r:id="rId20" action="ppaction://hlinksldjump"/>
              </a:rPr>
              <a:t>Fier</a:t>
            </a:r>
            <a:r>
              <a:rPr lang="en-US" dirty="0">
                <a:hlinkClick r:id="rId20" action="ppaction://hlinksldjump"/>
              </a:rPr>
              <a:t> ‘94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1" action="ppaction://hlinksldjump"/>
              </a:rPr>
              <a:t>Jeremy Lee ‘97, ’98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2" action="ppaction://hlinksldjump"/>
              </a:rPr>
              <a:t>Adam </a:t>
            </a:r>
            <a:r>
              <a:rPr lang="en-US" dirty="0" err="1">
                <a:hlinkClick r:id="rId22" action="ppaction://hlinksldjump"/>
              </a:rPr>
              <a:t>Biggar</a:t>
            </a:r>
            <a:r>
              <a:rPr lang="en-US" dirty="0">
                <a:hlinkClick r:id="rId22" action="ppaction://hlinksldjump"/>
              </a:rPr>
              <a:t> ‘01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3" action="ppaction://hlinksldjump"/>
              </a:rPr>
              <a:t>Chad Strike ‘04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4" action="ppaction://hlinksldjump"/>
              </a:rPr>
              <a:t>Tony </a:t>
            </a:r>
            <a:r>
              <a:rPr lang="en-US" dirty="0" err="1">
                <a:hlinkClick r:id="rId24" action="ppaction://hlinksldjump"/>
              </a:rPr>
              <a:t>Kley</a:t>
            </a:r>
            <a:r>
              <a:rPr lang="en-US" dirty="0">
                <a:hlinkClick r:id="rId24" action="ppaction://hlinksldjump"/>
              </a:rPr>
              <a:t> ‘05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5" action="ppaction://hlinksldjump"/>
              </a:rPr>
              <a:t>Alex McLaughlin ‘08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6" action="ppaction://hlinksldjump"/>
              </a:rPr>
              <a:t>Kevin Parks ’14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7" action="ppaction://hlinksldjump"/>
              </a:rPr>
              <a:t>Jaquon </a:t>
            </a:r>
            <a:r>
              <a:rPr lang="en-US" dirty="0" err="1">
                <a:hlinkClick r:id="rId27" action="ppaction://hlinksldjump"/>
              </a:rPr>
              <a:t>Cogshell</a:t>
            </a:r>
            <a:r>
              <a:rPr lang="en-US" dirty="0">
                <a:hlinkClick r:id="rId27" action="ppaction://hlinksldjump"/>
              </a:rPr>
              <a:t> ‘16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8" action="ppaction://hlinksldjump"/>
              </a:rPr>
              <a:t>John McClure ‘17</a:t>
            </a:r>
            <a:endParaRPr lang="en-US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304479" y="6283388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29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474" y="5728294"/>
            <a:ext cx="1017517" cy="1017517"/>
          </a:xfrm>
          <a:prstGeom prst="rect">
            <a:avLst/>
          </a:prstGeom>
        </p:spPr>
      </p:pic>
      <p:sp>
        <p:nvSpPr>
          <p:cNvPr id="10" name="Oval 9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20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4058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Golf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791462" y="1316736"/>
            <a:ext cx="2600326" cy="408267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" action="ppaction://hlinksldjump"/>
              </a:rPr>
              <a:t>Tim Dreier ‘08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4068" y="6119559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45" y="5032505"/>
            <a:ext cx="1017517" cy="1017517"/>
          </a:xfrm>
          <a:prstGeom prst="rect">
            <a:avLst/>
          </a:prstGeom>
        </p:spPr>
      </p:pic>
      <p:sp>
        <p:nvSpPr>
          <p:cNvPr id="9" name="Oval 8"/>
          <p:cNvSpPr>
            <a:spLocks noChangeAspect="1"/>
          </p:cNvSpPr>
          <p:nvPr/>
        </p:nvSpPr>
        <p:spPr>
          <a:xfrm>
            <a:off x="10250787" y="1442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737" y="3709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813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5404" y="169694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Softball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179496" y="1426417"/>
            <a:ext cx="3524248" cy="408267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" action="ppaction://hlinksldjump"/>
              </a:rPr>
              <a:t>Kristen </a:t>
            </a:r>
            <a:r>
              <a:rPr lang="en-US" dirty="0" err="1">
                <a:hlinkClick r:id="rId2" action="ppaction://hlinksldjump"/>
              </a:rPr>
              <a:t>Hegna</a:t>
            </a:r>
            <a:r>
              <a:rPr lang="en-US" dirty="0">
                <a:hlinkClick r:id="rId2" action="ppaction://hlinksldjump"/>
              </a:rPr>
              <a:t> ‘07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3" action="ppaction://hlinksldjump"/>
              </a:rPr>
              <a:t>Laura Suter ’07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4" action="ppaction://hlinksldjump"/>
              </a:rPr>
              <a:t>Emily </a:t>
            </a:r>
            <a:r>
              <a:rPr lang="en-US" dirty="0" err="1">
                <a:hlinkClick r:id="rId4" action="ppaction://hlinksldjump"/>
              </a:rPr>
              <a:t>Roelike</a:t>
            </a:r>
            <a:r>
              <a:rPr lang="en-US" dirty="0">
                <a:hlinkClick r:id="rId4" action="ppaction://hlinksldjump"/>
              </a:rPr>
              <a:t> ‘10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5" action="ppaction://hlinksldjump"/>
              </a:rPr>
              <a:t>Brandi </a:t>
            </a:r>
            <a:r>
              <a:rPr lang="en-US" dirty="0" err="1">
                <a:hlinkClick r:id="rId5" action="ppaction://hlinksldjump"/>
              </a:rPr>
              <a:t>Bodin</a:t>
            </a:r>
            <a:r>
              <a:rPr lang="en-US" dirty="0">
                <a:hlinkClick r:id="rId5" action="ppaction://hlinksldjump"/>
              </a:rPr>
              <a:t> ‘11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6" action="ppaction://hlinksldjump"/>
              </a:rPr>
              <a:t>Emily </a:t>
            </a:r>
            <a:r>
              <a:rPr lang="en-US" dirty="0" err="1">
                <a:hlinkClick r:id="rId6" action="ppaction://hlinksldjump"/>
              </a:rPr>
              <a:t>Roelike</a:t>
            </a:r>
            <a:r>
              <a:rPr lang="en-US" dirty="0">
                <a:hlinkClick r:id="rId6" action="ppaction://hlinksldjump"/>
              </a:rPr>
              <a:t> ‘11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7" action="ppaction://hlinksldjump"/>
              </a:rPr>
              <a:t>Heather Horning ’15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 err="1">
                <a:hlinkClick r:id="rId8" action="ppaction://hlinksldjump"/>
              </a:rPr>
              <a:t>Jacie</a:t>
            </a:r>
            <a:r>
              <a:rPr lang="en-US" dirty="0">
                <a:hlinkClick r:id="rId8" action="ppaction://hlinksldjump"/>
              </a:rPr>
              <a:t> </a:t>
            </a:r>
            <a:r>
              <a:rPr lang="en-US" dirty="0" err="1">
                <a:hlinkClick r:id="rId8" action="ppaction://hlinksldjump"/>
              </a:rPr>
              <a:t>Selseth</a:t>
            </a:r>
            <a:r>
              <a:rPr lang="en-US" dirty="0">
                <a:hlinkClick r:id="rId8" action="ppaction://hlinksldjump"/>
              </a:rPr>
              <a:t> ‘15</a:t>
            </a:r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36144" y="1426417"/>
            <a:ext cx="3553588" cy="408267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9" action="ppaction://hlinksldjump"/>
              </a:rPr>
              <a:t>Gail </a:t>
            </a:r>
            <a:r>
              <a:rPr lang="en-US" dirty="0" err="1">
                <a:hlinkClick r:id="rId9" action="ppaction://hlinksldjump"/>
              </a:rPr>
              <a:t>Winkelman</a:t>
            </a:r>
            <a:r>
              <a:rPr lang="en-US" dirty="0">
                <a:hlinkClick r:id="rId9" action="ppaction://hlinksldjump"/>
              </a:rPr>
              <a:t> ‘89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0" action="ppaction://hlinksldjump"/>
              </a:rPr>
              <a:t>Jill </a:t>
            </a:r>
            <a:r>
              <a:rPr lang="en-US" dirty="0" err="1">
                <a:hlinkClick r:id="rId10" action="ppaction://hlinksldjump"/>
              </a:rPr>
              <a:t>Holz</a:t>
            </a:r>
            <a:r>
              <a:rPr lang="en-US" dirty="0">
                <a:hlinkClick r:id="rId10" action="ppaction://hlinksldjump"/>
              </a:rPr>
              <a:t> ’89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1" action="ppaction://hlinksldjump"/>
              </a:rPr>
              <a:t>Sue </a:t>
            </a:r>
            <a:r>
              <a:rPr lang="en-US" dirty="0" err="1">
                <a:hlinkClick r:id="rId11" action="ppaction://hlinksldjump"/>
              </a:rPr>
              <a:t>Varland</a:t>
            </a:r>
            <a:r>
              <a:rPr lang="en-US" dirty="0">
                <a:hlinkClick r:id="rId11" action="ppaction://hlinksldjump"/>
              </a:rPr>
              <a:t> ‘91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2" action="ppaction://hlinksldjump"/>
              </a:rPr>
              <a:t>Wendy Gartner ’91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3" action="ppaction://hlinksldjump"/>
              </a:rPr>
              <a:t>Lori </a:t>
            </a:r>
            <a:r>
              <a:rPr lang="en-US" dirty="0" err="1">
                <a:hlinkClick r:id="rId13" action="ppaction://hlinksldjump"/>
              </a:rPr>
              <a:t>Feltman</a:t>
            </a:r>
            <a:r>
              <a:rPr lang="en-US" dirty="0">
                <a:hlinkClick r:id="rId13" action="ppaction://hlinksldjump"/>
              </a:rPr>
              <a:t> ‘0</a:t>
            </a:r>
            <a:r>
              <a:rPr lang="en-US" dirty="0"/>
              <a:t>3</a:t>
            </a:r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4" action="ppaction://hlinksldjump"/>
              </a:rPr>
              <a:t>Lori </a:t>
            </a:r>
            <a:r>
              <a:rPr lang="en-US" dirty="0" err="1">
                <a:hlinkClick r:id="rId14" action="ppaction://hlinksldjump"/>
              </a:rPr>
              <a:t>Feltman</a:t>
            </a:r>
            <a:r>
              <a:rPr lang="en-US" dirty="0">
                <a:hlinkClick r:id="rId14" action="ppaction://hlinksldjump"/>
              </a:rPr>
              <a:t> ‘04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5" action="ppaction://hlinksldjump"/>
              </a:rPr>
              <a:t>Julie </a:t>
            </a:r>
            <a:r>
              <a:rPr lang="en-US" dirty="0" err="1">
                <a:hlinkClick r:id="rId15" action="ppaction://hlinksldjump"/>
              </a:rPr>
              <a:t>Vosejpka</a:t>
            </a:r>
            <a:r>
              <a:rPr lang="en-US" dirty="0">
                <a:hlinkClick r:id="rId15" action="ppaction://hlinksldjump"/>
              </a:rPr>
              <a:t> ‘05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6" action="ppaction://hlinksldjump"/>
              </a:rPr>
              <a:t>Julie </a:t>
            </a:r>
            <a:r>
              <a:rPr lang="en-US" dirty="0" err="1">
                <a:hlinkClick r:id="rId16" action="ppaction://hlinksldjump"/>
              </a:rPr>
              <a:t>Vosejpka</a:t>
            </a:r>
            <a:r>
              <a:rPr lang="en-US" dirty="0">
                <a:hlinkClick r:id="rId16" action="ppaction://hlinksldjump"/>
              </a:rPr>
              <a:t> ‘06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9747" y="607754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17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87" y="4932670"/>
            <a:ext cx="1017517" cy="1017517"/>
          </a:xfrm>
          <a:prstGeom prst="rect">
            <a:avLst/>
          </a:prstGeom>
        </p:spPr>
      </p:pic>
      <p:sp>
        <p:nvSpPr>
          <p:cNvPr id="17" name="Oval 16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51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69694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Tennis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87814" y="1747023"/>
            <a:ext cx="3349461" cy="318368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" action="ppaction://hlinksldjump"/>
              </a:rPr>
              <a:t>Erika Swenson ‘97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3" action="ppaction://hlinksldjump"/>
              </a:rPr>
              <a:t>Hayley Horning ’97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4" action="ppaction://hlinksldjump"/>
              </a:rPr>
              <a:t>Heather </a:t>
            </a:r>
            <a:r>
              <a:rPr lang="en-US" dirty="0" err="1">
                <a:hlinkClick r:id="rId4" action="ppaction://hlinksldjump"/>
              </a:rPr>
              <a:t>Kuechle</a:t>
            </a:r>
            <a:r>
              <a:rPr lang="en-US" dirty="0">
                <a:hlinkClick r:id="rId4" action="ppaction://hlinksldjump"/>
              </a:rPr>
              <a:t> ‘97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5" action="ppaction://hlinksldjump"/>
              </a:rPr>
              <a:t>Joy Bohlsen ‘97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6" action="ppaction://hlinksldjump"/>
              </a:rPr>
              <a:t>Megan Bents ’97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7" action="ppaction://hlinksldjump"/>
              </a:rPr>
              <a:t>Ben Jacobson ’99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>
              <a:latin typeface="Neutra Display" panose="02000000000000000000" pitchFamily="50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305213" y="1439117"/>
            <a:ext cx="3748276" cy="408267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8" action="ppaction://hlinksldjump"/>
              </a:rPr>
              <a:t>Abby Martins ’03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9" action="ppaction://hlinksldjump"/>
              </a:rPr>
              <a:t>Kristin Gillis ’03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0" action="ppaction://hlinksldjump"/>
              </a:rPr>
              <a:t>Abby Martins ‘04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1" action="ppaction://hlinksldjump"/>
              </a:rPr>
              <a:t>Kristine </a:t>
            </a:r>
            <a:r>
              <a:rPr lang="en-US" dirty="0" err="1">
                <a:hlinkClick r:id="rId11" action="ppaction://hlinksldjump"/>
              </a:rPr>
              <a:t>Hagedorn</a:t>
            </a:r>
            <a:r>
              <a:rPr lang="en-US" dirty="0">
                <a:hlinkClick r:id="rId11" action="ppaction://hlinksldjump"/>
              </a:rPr>
              <a:t> ‘04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2" action="ppaction://hlinksldjump"/>
              </a:rPr>
              <a:t>Lisa Meyer ‘04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3" action="ppaction://hlinksldjump"/>
              </a:rPr>
              <a:t>Jessica </a:t>
            </a:r>
            <a:r>
              <a:rPr lang="en-US" dirty="0" err="1">
                <a:hlinkClick r:id="rId13" action="ppaction://hlinksldjump"/>
              </a:rPr>
              <a:t>Enger</a:t>
            </a:r>
            <a:r>
              <a:rPr lang="en-US" dirty="0">
                <a:hlinkClick r:id="rId13" action="ppaction://hlinksldjump"/>
              </a:rPr>
              <a:t> ’05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4" action="ppaction://hlinksldjump"/>
              </a:rPr>
              <a:t>Kali </a:t>
            </a:r>
            <a:r>
              <a:rPr lang="en-US" dirty="0" err="1">
                <a:hlinkClick r:id="rId14" action="ppaction://hlinksldjump"/>
              </a:rPr>
              <a:t>Gravgaard</a:t>
            </a:r>
            <a:r>
              <a:rPr lang="en-US" dirty="0">
                <a:hlinkClick r:id="rId14" action="ppaction://hlinksldjump"/>
              </a:rPr>
              <a:t> ‘05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67444" y="594822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15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84" y="4930706"/>
            <a:ext cx="1017517" cy="1017517"/>
          </a:xfrm>
          <a:prstGeom prst="rect">
            <a:avLst/>
          </a:prstGeom>
        </p:spPr>
      </p:pic>
      <p:sp>
        <p:nvSpPr>
          <p:cNvPr id="16" name="Oval 15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35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72350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Track &amp; Field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375531" y="1439117"/>
            <a:ext cx="3440938" cy="197256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" action="ppaction://hlinksldjump"/>
              </a:rPr>
              <a:t>Bonnie </a:t>
            </a:r>
            <a:r>
              <a:rPr lang="en-US" dirty="0" err="1">
                <a:hlinkClick r:id="rId2" action="ppaction://hlinksldjump"/>
              </a:rPr>
              <a:t>Schwegel</a:t>
            </a:r>
            <a:r>
              <a:rPr lang="en-US" dirty="0">
                <a:hlinkClick r:id="rId2" action="ppaction://hlinksldjump"/>
              </a:rPr>
              <a:t> ‘81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3" action="ppaction://hlinksldjump"/>
              </a:rPr>
              <a:t>Lisa Jorgenson ‘84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4" action="ppaction://hlinksldjump"/>
              </a:rPr>
              <a:t>Mike Ashburn ‘87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32938" y="607958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5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78" y="5062065"/>
            <a:ext cx="1017517" cy="1017517"/>
          </a:xfrm>
          <a:prstGeom prst="rect">
            <a:avLst/>
          </a:prstGeom>
        </p:spPr>
      </p:pic>
      <p:sp>
        <p:nvSpPr>
          <p:cNvPr id="14" name="Oval 13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26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67654"/>
            <a:ext cx="11706965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Volleyball 80’s – 00’s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061894" y="1825910"/>
            <a:ext cx="3583176" cy="385099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" action="ppaction://hlinksldjump"/>
              </a:rPr>
              <a:t>Stephanie </a:t>
            </a:r>
            <a:r>
              <a:rPr lang="en-US" dirty="0" err="1">
                <a:hlinkClick r:id="rId2" action="ppaction://hlinksldjump"/>
              </a:rPr>
              <a:t>Buboltz</a:t>
            </a:r>
            <a:r>
              <a:rPr lang="en-US" dirty="0">
                <a:hlinkClick r:id="rId2" action="ppaction://hlinksldjump"/>
              </a:rPr>
              <a:t> ’02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3" action="ppaction://hlinksldjump"/>
              </a:rPr>
              <a:t>Vicki </a:t>
            </a:r>
            <a:r>
              <a:rPr lang="en-US" dirty="0" err="1">
                <a:hlinkClick r:id="rId3" action="ppaction://hlinksldjump"/>
              </a:rPr>
              <a:t>Buseman</a:t>
            </a:r>
            <a:r>
              <a:rPr lang="en-US" dirty="0">
                <a:hlinkClick r:id="rId3" action="ppaction://hlinksldjump"/>
              </a:rPr>
              <a:t> ‘02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4" action="ppaction://hlinksldjump"/>
              </a:rPr>
              <a:t>Katie </a:t>
            </a:r>
            <a:r>
              <a:rPr lang="en-US" dirty="0" err="1">
                <a:hlinkClick r:id="rId4" action="ppaction://hlinksldjump"/>
              </a:rPr>
              <a:t>Jerve</a:t>
            </a:r>
            <a:r>
              <a:rPr lang="en-US" dirty="0">
                <a:hlinkClick r:id="rId4" action="ppaction://hlinksldjump"/>
              </a:rPr>
              <a:t> ‘03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5" action="ppaction://hlinksldjump"/>
              </a:rPr>
              <a:t>Kristin </a:t>
            </a:r>
            <a:r>
              <a:rPr lang="en-US" dirty="0" err="1">
                <a:hlinkClick r:id="rId5" action="ppaction://hlinksldjump"/>
              </a:rPr>
              <a:t>Raitz</a:t>
            </a:r>
            <a:r>
              <a:rPr lang="en-US" dirty="0">
                <a:hlinkClick r:id="rId5" action="ppaction://hlinksldjump"/>
              </a:rPr>
              <a:t> ’05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6" action="ppaction://hlinksldjump"/>
              </a:rPr>
              <a:t>Terra </a:t>
            </a:r>
            <a:r>
              <a:rPr lang="en-US" dirty="0" err="1">
                <a:hlinkClick r:id="rId6" action="ppaction://hlinksldjump"/>
              </a:rPr>
              <a:t>Billiet</a:t>
            </a:r>
            <a:r>
              <a:rPr lang="en-US" dirty="0">
                <a:hlinkClick r:id="rId6" action="ppaction://hlinksldjump"/>
              </a:rPr>
              <a:t> ’05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7" action="ppaction://hlinksldjump"/>
              </a:rPr>
              <a:t>Ashley Olson ‘06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>
              <a:latin typeface="Neutra Display" panose="02000000000000000000" pitchFamily="50" charset="0"/>
            </a:endParaRPr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>
              <a:latin typeface="Neutra Display" panose="02000000000000000000" pitchFamily="50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06969" y="1439117"/>
            <a:ext cx="4038115" cy="50846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8" action="ppaction://hlinksldjump"/>
              </a:rPr>
              <a:t>Barb Kramer ‘82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 err="1">
                <a:hlinkClick r:id="rId9" action="ppaction://hlinksldjump"/>
              </a:rPr>
              <a:t>Arliss</a:t>
            </a:r>
            <a:r>
              <a:rPr lang="en-US" dirty="0">
                <a:hlinkClick r:id="rId9" action="ppaction://hlinksldjump"/>
              </a:rPr>
              <a:t> Tensen ‘85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0" action="ppaction://hlinksldjump"/>
              </a:rPr>
              <a:t>Sadie Nordstrom ‘97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1" action="ppaction://hlinksldjump"/>
              </a:rPr>
              <a:t>Erica Olson ‘98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2" action="ppaction://hlinksldjump"/>
              </a:rPr>
              <a:t>Jackie Robinson ’98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3" action="ppaction://hlinksldjump"/>
              </a:rPr>
              <a:t>Jill </a:t>
            </a:r>
            <a:r>
              <a:rPr lang="en-US" dirty="0" err="1">
                <a:hlinkClick r:id="rId13" action="ppaction://hlinksldjump"/>
              </a:rPr>
              <a:t>Braaten</a:t>
            </a:r>
            <a:r>
              <a:rPr lang="en-US" dirty="0">
                <a:hlinkClick r:id="rId13" action="ppaction://hlinksldjump"/>
              </a:rPr>
              <a:t> ‘98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4" action="ppaction://hlinksldjump"/>
              </a:rPr>
              <a:t>Rachel Penny ’98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5" action="ppaction://hlinksldjump"/>
              </a:rPr>
              <a:t>Anna Ackerson ’01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6" action="ppaction://hlinksldjump"/>
              </a:rPr>
              <a:t>Stephanie </a:t>
            </a:r>
            <a:r>
              <a:rPr lang="en-US" dirty="0" err="1">
                <a:hlinkClick r:id="rId16" action="ppaction://hlinksldjump"/>
              </a:rPr>
              <a:t>Buboltz</a:t>
            </a:r>
            <a:r>
              <a:rPr lang="en-US" dirty="0">
                <a:hlinkClick r:id="rId16" action="ppaction://hlinksldjump"/>
              </a:rPr>
              <a:t> ‘01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>
              <a:latin typeface="Neutra Display" panose="02000000000000000000" pitchFamily="50" charset="0"/>
            </a:endParaRPr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>
              <a:latin typeface="Neutra Display" panose="02000000000000000000" pitchFamily="50" charset="0"/>
            </a:endParaRPr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>
              <a:latin typeface="Neutra Display" panose="02000000000000000000" pitchFamily="50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868115" y="1825910"/>
            <a:ext cx="3752848" cy="449192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7" action="ppaction://hlinksldjump"/>
              </a:rPr>
              <a:t>Jackie Noyes ‘06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8" action="ppaction://hlinksldjump"/>
              </a:rPr>
              <a:t>Hilary </a:t>
            </a:r>
            <a:r>
              <a:rPr lang="en-US" dirty="0" err="1">
                <a:hlinkClick r:id="rId18" action="ppaction://hlinksldjump"/>
              </a:rPr>
              <a:t>Groothuis</a:t>
            </a:r>
            <a:r>
              <a:rPr lang="en-US" dirty="0">
                <a:hlinkClick r:id="rId18" action="ppaction://hlinksldjump"/>
              </a:rPr>
              <a:t> ‘08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9" action="ppaction://hlinksldjump"/>
              </a:rPr>
              <a:t>Leah Miller ‘08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0" action="ppaction://hlinksldjump"/>
              </a:rPr>
              <a:t>Stephanie Tillman ‘08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1" action="ppaction://hlinksldjump"/>
              </a:rPr>
              <a:t>Emily </a:t>
            </a:r>
            <a:r>
              <a:rPr lang="en-US" dirty="0" err="1">
                <a:hlinkClick r:id="rId21" action="ppaction://hlinksldjump"/>
              </a:rPr>
              <a:t>Roelike</a:t>
            </a:r>
            <a:r>
              <a:rPr lang="en-US" dirty="0">
                <a:hlinkClick r:id="rId21" action="ppaction://hlinksldjump"/>
              </a:rPr>
              <a:t> ‘09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2" action="ppaction://hlinksldjump"/>
              </a:rPr>
              <a:t>Macy McKay ‘09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3" action="ppaction://hlinksldjump"/>
              </a:rPr>
              <a:t>Stephanie Tillman ‘09</a:t>
            </a:r>
            <a:endParaRPr lang="en-US" dirty="0"/>
          </a:p>
          <a:p>
            <a:pPr marL="0" indent="0">
              <a:buNone/>
            </a:pPr>
            <a:endParaRPr lang="en-US" sz="2400" dirty="0">
              <a:latin typeface="Neutra Display" panose="02000000000000000000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0986" y="627071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24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24" y="5296234"/>
            <a:ext cx="1017517" cy="1017517"/>
          </a:xfrm>
          <a:prstGeom prst="rect">
            <a:avLst/>
          </a:prstGeom>
        </p:spPr>
      </p:pic>
      <p:sp>
        <p:nvSpPr>
          <p:cNvPr id="16" name="Oval 15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22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0" y="167654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Volleyball 10’s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0" y="1439116"/>
            <a:ext cx="3595876" cy="451421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" action="ppaction://hlinksldjump"/>
              </a:rPr>
              <a:t>Jen </a:t>
            </a:r>
            <a:r>
              <a:rPr lang="en-US" dirty="0" err="1">
                <a:hlinkClick r:id="rId2" action="ppaction://hlinksldjump"/>
              </a:rPr>
              <a:t>Puncochar</a:t>
            </a:r>
            <a:r>
              <a:rPr lang="en-US" dirty="0">
                <a:hlinkClick r:id="rId2" action="ppaction://hlinksldjump"/>
              </a:rPr>
              <a:t> ‘14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3" action="ppaction://hlinksldjump"/>
              </a:rPr>
              <a:t>Brenna Olsen ‘15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4" action="ppaction://hlinksldjump"/>
              </a:rPr>
              <a:t>Kaitlyn Sterner ‘16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5" action="ppaction://hlinksldjump"/>
              </a:rPr>
              <a:t>Natalie </a:t>
            </a:r>
            <a:r>
              <a:rPr lang="en-US" dirty="0" err="1">
                <a:hlinkClick r:id="rId5" action="ppaction://hlinksldjump"/>
              </a:rPr>
              <a:t>Feldhake</a:t>
            </a:r>
            <a:r>
              <a:rPr lang="en-US" dirty="0">
                <a:hlinkClick r:id="rId5" action="ppaction://hlinksldjump"/>
              </a:rPr>
              <a:t> ’16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6" action="ppaction://hlinksldjump"/>
              </a:rPr>
              <a:t>Baylie </a:t>
            </a:r>
            <a:r>
              <a:rPr lang="en-US" dirty="0" err="1">
                <a:hlinkClick r:id="rId6" action="ppaction://hlinksldjump"/>
              </a:rPr>
              <a:t>Kubesh</a:t>
            </a:r>
            <a:r>
              <a:rPr lang="en-US" dirty="0">
                <a:hlinkClick r:id="rId6" action="ppaction://hlinksldjump"/>
              </a:rPr>
              <a:t> ‘16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7" action="ppaction://hlinksldjump"/>
              </a:rPr>
              <a:t>Hailey </a:t>
            </a:r>
            <a:r>
              <a:rPr lang="en-US" dirty="0" err="1">
                <a:hlinkClick r:id="rId7" action="ppaction://hlinksldjump"/>
              </a:rPr>
              <a:t>Leiding</a:t>
            </a:r>
            <a:r>
              <a:rPr lang="en-US" dirty="0">
                <a:hlinkClick r:id="rId7" action="ppaction://hlinksldjump"/>
              </a:rPr>
              <a:t> ‘16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8" action="ppaction://hlinksldjump"/>
              </a:rPr>
              <a:t>Cami Seletta ‘17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328289" y="1439117"/>
            <a:ext cx="3620514" cy="486019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9" action="ppaction://hlinksldjump"/>
              </a:rPr>
              <a:t>Emily </a:t>
            </a:r>
            <a:r>
              <a:rPr lang="en-US" dirty="0" err="1">
                <a:hlinkClick r:id="rId9" action="ppaction://hlinksldjump"/>
              </a:rPr>
              <a:t>Roelike</a:t>
            </a:r>
            <a:r>
              <a:rPr lang="en-US" dirty="0">
                <a:hlinkClick r:id="rId9" action="ppaction://hlinksldjump"/>
              </a:rPr>
              <a:t> ’10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0" action="ppaction://hlinksldjump"/>
              </a:rPr>
              <a:t>Macy McKay ‘10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1" action="ppaction://hlinksldjump"/>
              </a:rPr>
              <a:t>Molly </a:t>
            </a:r>
            <a:r>
              <a:rPr lang="en-US" dirty="0" err="1">
                <a:hlinkClick r:id="rId11" action="ppaction://hlinksldjump"/>
              </a:rPr>
              <a:t>Hurrle</a:t>
            </a:r>
            <a:r>
              <a:rPr lang="en-US" dirty="0">
                <a:hlinkClick r:id="rId11" action="ppaction://hlinksldjump"/>
              </a:rPr>
              <a:t> ’10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2" action="ppaction://hlinksldjump"/>
              </a:rPr>
              <a:t>Hannah Smith ’11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3" action="ppaction://hlinksldjump"/>
              </a:rPr>
              <a:t>Kelsey </a:t>
            </a:r>
            <a:r>
              <a:rPr lang="en-US" dirty="0" err="1">
                <a:hlinkClick r:id="rId13" action="ppaction://hlinksldjump"/>
              </a:rPr>
              <a:t>Stommes</a:t>
            </a:r>
            <a:r>
              <a:rPr lang="en-US" dirty="0">
                <a:hlinkClick r:id="rId13" action="ppaction://hlinksldjump"/>
              </a:rPr>
              <a:t> ’11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4" action="ppaction://hlinksldjump"/>
              </a:rPr>
              <a:t>Molly </a:t>
            </a:r>
            <a:r>
              <a:rPr lang="en-US" dirty="0" err="1">
                <a:hlinkClick r:id="rId14" action="ppaction://hlinksldjump"/>
              </a:rPr>
              <a:t>Hurrle</a:t>
            </a:r>
            <a:r>
              <a:rPr lang="en-US" dirty="0">
                <a:hlinkClick r:id="rId14" action="ppaction://hlinksldjump"/>
              </a:rPr>
              <a:t> ‘11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5" action="ppaction://hlinksldjump"/>
              </a:rPr>
              <a:t>Kelsey </a:t>
            </a:r>
            <a:r>
              <a:rPr lang="en-US" dirty="0" err="1">
                <a:hlinkClick r:id="rId15" action="ppaction://hlinksldjump"/>
              </a:rPr>
              <a:t>Stommes</a:t>
            </a:r>
            <a:r>
              <a:rPr lang="en-US" dirty="0">
                <a:hlinkClick r:id="rId15" action="ppaction://hlinksldjump"/>
              </a:rPr>
              <a:t> ‘13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6" action="ppaction://hlinksldjump"/>
              </a:rPr>
              <a:t>Tiffani Karbo’13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7" action="ppaction://hlinksldjump"/>
              </a:rPr>
              <a:t>Tiffani </a:t>
            </a:r>
            <a:r>
              <a:rPr lang="en-US" dirty="0" err="1">
                <a:hlinkClick r:id="rId17" action="ppaction://hlinksldjump"/>
              </a:rPr>
              <a:t>Karbo</a:t>
            </a:r>
            <a:r>
              <a:rPr lang="en-US" dirty="0">
                <a:hlinkClick r:id="rId17" action="ppaction://hlinksldjump"/>
              </a:rPr>
              <a:t> ‘14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>
              <a:latin typeface="Neutra Display" panose="02000000000000000000" pitchFamily="50" charset="0"/>
            </a:endParaRPr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>
              <a:latin typeface="Neutra Display" panose="02000000000000000000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468" y="614927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18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01" y="5131753"/>
            <a:ext cx="1017517" cy="1017517"/>
          </a:xfrm>
          <a:prstGeom prst="rect">
            <a:avLst/>
          </a:prstGeom>
        </p:spPr>
      </p:pic>
      <p:sp>
        <p:nvSpPr>
          <p:cNvPr id="15" name="Oval 14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23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73030"/>
            <a:ext cx="11706965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Wrestling 70s’ – 80’s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061894" y="1316735"/>
            <a:ext cx="3583176" cy="517296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" action="ppaction://hlinksldjump"/>
              </a:rPr>
              <a:t>Allan Bastian ‘84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3" action="ppaction://hlinksldjump"/>
              </a:rPr>
              <a:t>Scott Dyer ‘84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4" action="ppaction://hlinksldjump"/>
              </a:rPr>
              <a:t>Dave Christianson ‘85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5" action="ppaction://hlinksldjump"/>
              </a:rPr>
              <a:t>Mike Schmitz ’85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6" action="ppaction://hlinksldjump"/>
              </a:rPr>
              <a:t>Doug Bonk ‘86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7" action="ppaction://hlinksldjump"/>
              </a:rPr>
              <a:t>Greg Schmitz ’88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8" action="ppaction://hlinksldjump"/>
              </a:rPr>
              <a:t>Nick </a:t>
            </a:r>
            <a:r>
              <a:rPr lang="en-US" dirty="0" err="1">
                <a:hlinkClick r:id="rId8" action="ppaction://hlinksldjump"/>
              </a:rPr>
              <a:t>Jennissen</a:t>
            </a:r>
            <a:r>
              <a:rPr lang="en-US" dirty="0">
                <a:hlinkClick r:id="rId8" action="ppaction://hlinksldjump"/>
              </a:rPr>
              <a:t> ‘87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9" action="ppaction://hlinksldjump"/>
              </a:rPr>
              <a:t>Rick </a:t>
            </a:r>
            <a:r>
              <a:rPr lang="en-US" dirty="0" err="1">
                <a:hlinkClick r:id="rId9" action="ppaction://hlinksldjump"/>
              </a:rPr>
              <a:t>Valli</a:t>
            </a:r>
            <a:r>
              <a:rPr lang="en-US" dirty="0">
                <a:hlinkClick r:id="rId9" action="ppaction://hlinksldjump"/>
              </a:rPr>
              <a:t> ’87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0" action="ppaction://hlinksldjump"/>
              </a:rPr>
              <a:t>Terry </a:t>
            </a:r>
            <a:r>
              <a:rPr lang="en-US" dirty="0" err="1">
                <a:hlinkClick r:id="rId10" action="ppaction://hlinksldjump"/>
              </a:rPr>
              <a:t>Ullom</a:t>
            </a:r>
            <a:r>
              <a:rPr lang="en-US" dirty="0">
                <a:hlinkClick r:id="rId10" action="ppaction://hlinksldjump"/>
              </a:rPr>
              <a:t> ‘87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>
              <a:latin typeface="Neutra Display" panose="02000000000000000000" pitchFamily="50" charset="0"/>
            </a:endParaRPr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>
              <a:latin typeface="Neutra Display" panose="02000000000000000000" pitchFamily="50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93010" y="1354140"/>
            <a:ext cx="3260735" cy="509815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1" action="ppaction://hlinksldjump"/>
              </a:rPr>
              <a:t>Ken Vogt ‘72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2" action="ppaction://hlinksldjump"/>
              </a:rPr>
              <a:t>Lon </a:t>
            </a:r>
            <a:r>
              <a:rPr lang="en-US" dirty="0" err="1">
                <a:hlinkClick r:id="rId12" action="ppaction://hlinksldjump"/>
              </a:rPr>
              <a:t>Kvanli</a:t>
            </a:r>
            <a:r>
              <a:rPr lang="en-US" dirty="0">
                <a:hlinkClick r:id="rId12" action="ppaction://hlinksldjump"/>
              </a:rPr>
              <a:t> ‘77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3" action="ppaction://hlinksldjump"/>
              </a:rPr>
              <a:t>Kelly </a:t>
            </a:r>
            <a:r>
              <a:rPr lang="en-US" dirty="0" err="1">
                <a:hlinkClick r:id="rId13" action="ppaction://hlinksldjump"/>
              </a:rPr>
              <a:t>Aalfs</a:t>
            </a:r>
            <a:r>
              <a:rPr lang="en-US" dirty="0">
                <a:hlinkClick r:id="rId13" action="ppaction://hlinksldjump"/>
              </a:rPr>
              <a:t> ’78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4" action="ppaction://hlinksldjump"/>
              </a:rPr>
              <a:t>Dave </a:t>
            </a:r>
            <a:r>
              <a:rPr lang="en-US" dirty="0" err="1">
                <a:hlinkClick r:id="rId14" action="ppaction://hlinksldjump"/>
              </a:rPr>
              <a:t>Kofoed</a:t>
            </a:r>
            <a:r>
              <a:rPr lang="en-US" dirty="0">
                <a:hlinkClick r:id="rId14" action="ppaction://hlinksldjump"/>
              </a:rPr>
              <a:t> ‘80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5" action="ppaction://hlinksldjump"/>
              </a:rPr>
              <a:t>Tim Anderson ’81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6" action="ppaction://hlinksldjump"/>
              </a:rPr>
              <a:t>Rick Dorn ‘82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7" action="ppaction://hlinksldjump"/>
              </a:rPr>
              <a:t>Kyle </a:t>
            </a:r>
            <a:r>
              <a:rPr lang="en-US" dirty="0" err="1">
                <a:hlinkClick r:id="rId17" action="ppaction://hlinksldjump"/>
              </a:rPr>
              <a:t>Presler</a:t>
            </a:r>
            <a:r>
              <a:rPr lang="en-US" dirty="0">
                <a:hlinkClick r:id="rId17" action="ppaction://hlinksldjump"/>
              </a:rPr>
              <a:t> ’83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8" action="ppaction://hlinksldjump"/>
              </a:rPr>
              <a:t>Mark </a:t>
            </a:r>
            <a:r>
              <a:rPr lang="en-US" dirty="0" err="1">
                <a:hlinkClick r:id="rId18" action="ppaction://hlinksldjump"/>
              </a:rPr>
              <a:t>Woitalla</a:t>
            </a:r>
            <a:r>
              <a:rPr lang="en-US" dirty="0">
                <a:hlinkClick r:id="rId18" action="ppaction://hlinksldjump"/>
              </a:rPr>
              <a:t> ‘83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9" action="ppaction://hlinksldjump"/>
              </a:rPr>
              <a:t>Steve Voss ’83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400" dirty="0">
              <a:latin typeface="Neutra Display" panose="02000000000000000000" pitchFamily="50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867290" y="2503873"/>
            <a:ext cx="2736156" cy="256946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0" action="ppaction://hlinksldjump"/>
              </a:rPr>
              <a:t>Dale </a:t>
            </a:r>
            <a:r>
              <a:rPr lang="en-US" dirty="0" err="1">
                <a:hlinkClick r:id="rId20" action="ppaction://hlinksldjump"/>
              </a:rPr>
              <a:t>Herbst</a:t>
            </a:r>
            <a:r>
              <a:rPr lang="en-US" dirty="0">
                <a:hlinkClick r:id="rId20" action="ppaction://hlinksldjump"/>
              </a:rPr>
              <a:t> ‘88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1" action="ppaction://hlinksldjump"/>
              </a:rPr>
              <a:t>Kris </a:t>
            </a:r>
            <a:r>
              <a:rPr lang="en-US" dirty="0" err="1">
                <a:hlinkClick r:id="rId21" action="ppaction://hlinksldjump"/>
              </a:rPr>
              <a:t>Presler</a:t>
            </a:r>
            <a:r>
              <a:rPr lang="en-US" dirty="0">
                <a:hlinkClick r:id="rId21" action="ppaction://hlinksldjump"/>
              </a:rPr>
              <a:t> ‘88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2" action="ppaction://hlinksldjump"/>
              </a:rPr>
              <a:t>Dave Haas ‘89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3" action="ppaction://hlinksldjump"/>
              </a:rPr>
              <a:t>Jim </a:t>
            </a:r>
            <a:r>
              <a:rPr lang="en-US" dirty="0" err="1">
                <a:hlinkClick r:id="rId23" action="ppaction://hlinksldjump"/>
              </a:rPr>
              <a:t>Soine</a:t>
            </a:r>
            <a:r>
              <a:rPr lang="en-US" dirty="0">
                <a:hlinkClick r:id="rId23" action="ppaction://hlinksldjump"/>
              </a:rPr>
              <a:t> ‘89</a:t>
            </a:r>
            <a:endParaRPr lang="en-US" dirty="0"/>
          </a:p>
          <a:p>
            <a:pPr>
              <a:buSzPct val="50000"/>
              <a:buFont typeface="Courier New" panose="02070309020205020404" pitchFamily="49" charset="0"/>
              <a:buChar char="o"/>
            </a:pP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77106" y="615221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24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85" y="5970588"/>
            <a:ext cx="878522" cy="878522"/>
          </a:xfrm>
          <a:prstGeom prst="rect">
            <a:avLst/>
          </a:prstGeom>
        </p:spPr>
      </p:pic>
      <p:sp>
        <p:nvSpPr>
          <p:cNvPr id="16" name="Oval 15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35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169694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Wrestling 90’s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104331" y="1348397"/>
            <a:ext cx="3987800" cy="519836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" action="ppaction://hlinksldjump"/>
              </a:rPr>
              <a:t>Ben Schrupp ‘95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3" action="ppaction://hlinksldjump"/>
              </a:rPr>
              <a:t>Chad </a:t>
            </a:r>
            <a:r>
              <a:rPr lang="en-US" dirty="0" err="1">
                <a:hlinkClick r:id="rId3" action="ppaction://hlinksldjump"/>
              </a:rPr>
              <a:t>Kranz</a:t>
            </a:r>
            <a:r>
              <a:rPr lang="en-US" dirty="0">
                <a:hlinkClick r:id="rId3" action="ppaction://hlinksldjump"/>
              </a:rPr>
              <a:t> ‘95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4" action="ppaction://hlinksldjump"/>
              </a:rPr>
              <a:t>Scott </a:t>
            </a:r>
            <a:r>
              <a:rPr lang="en-US" dirty="0" err="1">
                <a:hlinkClick r:id="rId4" action="ppaction://hlinksldjump"/>
              </a:rPr>
              <a:t>Sachariason</a:t>
            </a:r>
            <a:r>
              <a:rPr lang="en-US" dirty="0">
                <a:hlinkClick r:id="rId4" action="ppaction://hlinksldjump"/>
              </a:rPr>
              <a:t> ‘95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5" action="ppaction://hlinksldjump"/>
              </a:rPr>
              <a:t>Bruce Kenning ‘96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6" action="ppaction://hlinksldjump"/>
              </a:rPr>
              <a:t>Jay Mahoney ‘96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7" action="ppaction://hlinksldjump"/>
              </a:rPr>
              <a:t>Jeff Barrett ‘96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8" action="ppaction://hlinksldjump"/>
              </a:rPr>
              <a:t>Brandon Holmberg ‘97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9" action="ppaction://hlinksldjump"/>
              </a:rPr>
              <a:t>Jesse </a:t>
            </a:r>
            <a:r>
              <a:rPr lang="en-US" dirty="0" err="1">
                <a:hlinkClick r:id="rId9" action="ppaction://hlinksldjump"/>
              </a:rPr>
              <a:t>Bakalyar</a:t>
            </a:r>
            <a:r>
              <a:rPr lang="en-US" dirty="0">
                <a:hlinkClick r:id="rId9" action="ppaction://hlinksldjump"/>
              </a:rPr>
              <a:t> ‘97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0" action="ppaction://hlinksldjump"/>
              </a:rPr>
              <a:t>Brian </a:t>
            </a:r>
            <a:r>
              <a:rPr lang="en-US" dirty="0" err="1">
                <a:hlinkClick r:id="rId10" action="ppaction://hlinksldjump"/>
              </a:rPr>
              <a:t>Beste</a:t>
            </a:r>
            <a:r>
              <a:rPr lang="en-US" dirty="0">
                <a:hlinkClick r:id="rId10" action="ppaction://hlinksldjump"/>
              </a:rPr>
              <a:t> ‘98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10993" y="1439117"/>
            <a:ext cx="3593338" cy="495247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1" action="ppaction://hlinksldjump"/>
              </a:rPr>
              <a:t>Bill </a:t>
            </a:r>
            <a:r>
              <a:rPr lang="en-US" dirty="0" err="1">
                <a:hlinkClick r:id="rId11" action="ppaction://hlinksldjump"/>
              </a:rPr>
              <a:t>Gabler</a:t>
            </a:r>
            <a:r>
              <a:rPr lang="en-US" dirty="0">
                <a:hlinkClick r:id="rId11" action="ppaction://hlinksldjump"/>
              </a:rPr>
              <a:t> ‘ 90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2" action="ppaction://hlinksldjump"/>
              </a:rPr>
              <a:t>Troy Johnson ‘90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3" action="ppaction://hlinksldjump"/>
              </a:rPr>
              <a:t>TJ Frantz ‘91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4" action="ppaction://hlinksldjump"/>
              </a:rPr>
              <a:t>Troy </a:t>
            </a:r>
            <a:r>
              <a:rPr lang="en-US" dirty="0" err="1">
                <a:hlinkClick r:id="rId14" action="ppaction://hlinksldjump"/>
              </a:rPr>
              <a:t>Haglund</a:t>
            </a:r>
            <a:r>
              <a:rPr lang="en-US" dirty="0">
                <a:hlinkClick r:id="rId14" action="ppaction://hlinksldjump"/>
              </a:rPr>
              <a:t> ‘92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5" action="ppaction://hlinksldjump"/>
              </a:rPr>
              <a:t>Aaron Swanson ‘93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6" action="ppaction://hlinksldjump"/>
              </a:rPr>
              <a:t>Brian Hellman ‘93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7" action="ppaction://hlinksldjump"/>
              </a:rPr>
              <a:t>Mike McDougall ‘94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8" action="ppaction://hlinksldjump"/>
              </a:rPr>
              <a:t>Todd </a:t>
            </a:r>
            <a:r>
              <a:rPr lang="en-US" dirty="0" err="1">
                <a:hlinkClick r:id="rId18" action="ppaction://hlinksldjump"/>
              </a:rPr>
              <a:t>Hodnefield</a:t>
            </a:r>
            <a:r>
              <a:rPr lang="en-US" dirty="0">
                <a:hlinkClick r:id="rId18" action="ppaction://hlinksldjump"/>
              </a:rPr>
              <a:t> ‘94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9" action="ppaction://hlinksldjump"/>
              </a:rPr>
              <a:t>Tony Kenning ‘94</a:t>
            </a:r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003120" y="2039607"/>
            <a:ext cx="3617843" cy="310951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0" action="ppaction://hlinksldjump"/>
              </a:rPr>
              <a:t>Luke Wren ‘98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1" action="ppaction://hlinksldjump"/>
              </a:rPr>
              <a:t>Paul </a:t>
            </a:r>
            <a:r>
              <a:rPr lang="en-US" dirty="0" err="1">
                <a:hlinkClick r:id="rId21" action="ppaction://hlinksldjump"/>
              </a:rPr>
              <a:t>Arens</a:t>
            </a:r>
            <a:r>
              <a:rPr lang="en-US" dirty="0">
                <a:hlinkClick r:id="rId21" action="ppaction://hlinksldjump"/>
              </a:rPr>
              <a:t> ‘98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2" action="ppaction://hlinksldjump"/>
              </a:rPr>
              <a:t>Aaron Vogt ‘99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3" action="ppaction://hlinksldjump"/>
              </a:rPr>
              <a:t>Jason </a:t>
            </a:r>
            <a:r>
              <a:rPr lang="en-US" dirty="0" err="1">
                <a:hlinkClick r:id="rId23" action="ppaction://hlinksldjump"/>
              </a:rPr>
              <a:t>Fratzke</a:t>
            </a:r>
            <a:r>
              <a:rPr lang="en-US" dirty="0">
                <a:hlinkClick r:id="rId23" action="ppaction://hlinksldjump"/>
              </a:rPr>
              <a:t> ‘99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4" action="ppaction://hlinksldjump"/>
              </a:rPr>
              <a:t>Lance Harpster ‘99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5" action="ppaction://hlinksldjump"/>
              </a:rPr>
              <a:t>Lee </a:t>
            </a:r>
            <a:r>
              <a:rPr lang="en-US" dirty="0" err="1">
                <a:hlinkClick r:id="rId25" action="ppaction://hlinksldjump"/>
              </a:rPr>
              <a:t>Hiltner</a:t>
            </a:r>
            <a:r>
              <a:rPr lang="en-US" dirty="0">
                <a:hlinkClick r:id="rId25" action="ppaction://hlinksldjump"/>
              </a:rPr>
              <a:t> ‘99</a:t>
            </a:r>
            <a:endParaRPr lang="en-US" dirty="0"/>
          </a:p>
          <a:p>
            <a:pPr>
              <a:buSzPct val="50000"/>
              <a:buFont typeface="Courier New" panose="02070309020205020404" pitchFamily="49" charset="0"/>
              <a:buChar char="o"/>
            </a:pP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05542" y="631913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26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651" y="5990524"/>
            <a:ext cx="867476" cy="867476"/>
          </a:xfrm>
          <a:prstGeom prst="rect">
            <a:avLst/>
          </a:prstGeom>
        </p:spPr>
      </p:pic>
      <p:sp>
        <p:nvSpPr>
          <p:cNvPr id="17" name="Oval 16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98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167654"/>
            <a:ext cx="11706966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Wrestling 00’s – 10’s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167127" y="1316736"/>
            <a:ext cx="3576450" cy="507998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" action="ppaction://hlinksldjump"/>
              </a:rPr>
              <a:t>Travis </a:t>
            </a:r>
            <a:r>
              <a:rPr lang="en-US" dirty="0" err="1">
                <a:hlinkClick r:id="rId2" action="ppaction://hlinksldjump"/>
              </a:rPr>
              <a:t>Birhanzl</a:t>
            </a:r>
            <a:r>
              <a:rPr lang="en-US" dirty="0">
                <a:hlinkClick r:id="rId2" action="ppaction://hlinksldjump"/>
              </a:rPr>
              <a:t> ‘04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3" action="ppaction://hlinksldjump"/>
              </a:rPr>
              <a:t>Ethan Vogt ‘05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4" action="ppaction://hlinksldjump"/>
              </a:rPr>
              <a:t>Jarret Hall ‘05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5" action="ppaction://hlinksldjump"/>
              </a:rPr>
              <a:t>Jeremy </a:t>
            </a:r>
            <a:r>
              <a:rPr lang="en-US" dirty="0" err="1">
                <a:hlinkClick r:id="rId5" action="ppaction://hlinksldjump"/>
              </a:rPr>
              <a:t>Sogge</a:t>
            </a:r>
            <a:r>
              <a:rPr lang="en-US" dirty="0">
                <a:hlinkClick r:id="rId5" action="ppaction://hlinksldjump"/>
              </a:rPr>
              <a:t> ‘05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6" action="ppaction://hlinksldjump"/>
              </a:rPr>
              <a:t>Tim Johnson ‘05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lang="en-US" dirty="0">
                <a:hlinkClick r:id="rId7" action="ppaction://hlinksldjump"/>
              </a:rPr>
              <a:t>Dusty Myers ‘06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8" action="ppaction://hlinksldjump"/>
              </a:rPr>
              <a:t>Ethan Vogt ‘06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9" action="ppaction://hlinksldjump"/>
              </a:rPr>
              <a:t>Brandon </a:t>
            </a:r>
            <a:r>
              <a:rPr lang="en-US" dirty="0" err="1">
                <a:hlinkClick r:id="rId9" action="ppaction://hlinksldjump"/>
              </a:rPr>
              <a:t>Schunk</a:t>
            </a:r>
            <a:r>
              <a:rPr lang="en-US" dirty="0">
                <a:hlinkClick r:id="rId9" action="ppaction://hlinksldjump"/>
              </a:rPr>
              <a:t> ‘07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0" action="ppaction://hlinksldjump"/>
              </a:rPr>
              <a:t>Jarret Hall ‘07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6552" y="1316736"/>
            <a:ext cx="3390138" cy="507998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1" action="ppaction://hlinksldjump"/>
              </a:rPr>
              <a:t>Lee </a:t>
            </a:r>
            <a:r>
              <a:rPr lang="en-US" dirty="0" err="1">
                <a:hlinkClick r:id="rId11" action="ppaction://hlinksldjump"/>
              </a:rPr>
              <a:t>Hiltner</a:t>
            </a:r>
            <a:r>
              <a:rPr lang="en-US" dirty="0">
                <a:hlinkClick r:id="rId11" action="ppaction://hlinksldjump"/>
              </a:rPr>
              <a:t> ‘00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2" action="ppaction://hlinksldjump"/>
              </a:rPr>
              <a:t>Jake </a:t>
            </a:r>
            <a:r>
              <a:rPr lang="en-US" dirty="0" err="1">
                <a:hlinkClick r:id="rId12" action="ppaction://hlinksldjump"/>
              </a:rPr>
              <a:t>Eligin</a:t>
            </a:r>
            <a:r>
              <a:rPr lang="en-US" dirty="0">
                <a:hlinkClick r:id="rId12" action="ppaction://hlinksldjump"/>
              </a:rPr>
              <a:t> ’01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3" action="ppaction://hlinksldjump"/>
              </a:rPr>
              <a:t>Carey Vanier ‘02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4" action="ppaction://hlinksldjump"/>
              </a:rPr>
              <a:t>Josh Janousek ‘02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5" action="ppaction://hlinksldjump"/>
              </a:rPr>
              <a:t>Lukas </a:t>
            </a:r>
            <a:r>
              <a:rPr lang="en-US" dirty="0" err="1">
                <a:hlinkClick r:id="rId15" action="ppaction://hlinksldjump"/>
              </a:rPr>
              <a:t>Pohlmeier</a:t>
            </a:r>
            <a:r>
              <a:rPr lang="en-US" dirty="0">
                <a:hlinkClick r:id="rId15" action="ppaction://hlinksldjump"/>
              </a:rPr>
              <a:t> ‘02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6" action="ppaction://hlinksldjump"/>
              </a:rPr>
              <a:t>Nate </a:t>
            </a:r>
            <a:r>
              <a:rPr lang="en-US" dirty="0" err="1">
                <a:hlinkClick r:id="rId16" action="ppaction://hlinksldjump"/>
              </a:rPr>
              <a:t>Schut</a:t>
            </a:r>
            <a:r>
              <a:rPr lang="en-US" dirty="0">
                <a:hlinkClick r:id="rId16" action="ppaction://hlinksldjump"/>
              </a:rPr>
              <a:t> ‘02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7" action="ppaction://hlinksldjump"/>
              </a:rPr>
              <a:t>Corey </a:t>
            </a:r>
            <a:r>
              <a:rPr lang="en-US" dirty="0" err="1">
                <a:hlinkClick r:id="rId17" action="ppaction://hlinksldjump"/>
              </a:rPr>
              <a:t>Feltmann</a:t>
            </a:r>
            <a:r>
              <a:rPr lang="en-US" dirty="0">
                <a:hlinkClick r:id="rId17" action="ppaction://hlinksldjump"/>
              </a:rPr>
              <a:t> ‘03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8" action="ppaction://hlinksldjump"/>
              </a:rPr>
              <a:t>Josh Janousek ‘03</a:t>
            </a:r>
            <a:endParaRPr lang="en-US" dirty="0"/>
          </a:p>
          <a:p>
            <a:pPr>
              <a:lnSpc>
                <a:spcPct val="10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19" action="ppaction://hlinksldjump"/>
              </a:rPr>
              <a:t>John </a:t>
            </a:r>
            <a:r>
              <a:rPr lang="en-US" dirty="0" err="1">
                <a:hlinkClick r:id="rId19" action="ppaction://hlinksldjump"/>
              </a:rPr>
              <a:t>Koons</a:t>
            </a:r>
            <a:r>
              <a:rPr lang="en-US" dirty="0">
                <a:hlinkClick r:id="rId19" action="ppaction://hlinksldjump"/>
              </a:rPr>
              <a:t> ‘04</a:t>
            </a:r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893052" y="1825494"/>
            <a:ext cx="3371848" cy="406450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0" action="ppaction://hlinksldjump"/>
              </a:rPr>
              <a:t>Justin </a:t>
            </a:r>
            <a:r>
              <a:rPr lang="en-US" dirty="0" err="1">
                <a:hlinkClick r:id="rId20" action="ppaction://hlinksldjump"/>
              </a:rPr>
              <a:t>Turek</a:t>
            </a:r>
            <a:r>
              <a:rPr lang="en-US" dirty="0">
                <a:hlinkClick r:id="rId20" action="ppaction://hlinksldjump"/>
              </a:rPr>
              <a:t> ‘07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1" action="ppaction://hlinksldjump"/>
              </a:rPr>
              <a:t>Brandan </a:t>
            </a:r>
            <a:r>
              <a:rPr lang="en-US" dirty="0" err="1">
                <a:hlinkClick r:id="rId21" action="ppaction://hlinksldjump"/>
              </a:rPr>
              <a:t>Schunk</a:t>
            </a:r>
            <a:r>
              <a:rPr lang="en-US" dirty="0">
                <a:hlinkClick r:id="rId21" action="ppaction://hlinksldjump"/>
              </a:rPr>
              <a:t> ’08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2" action="ppaction://hlinksldjump"/>
              </a:rPr>
              <a:t>Chase Temple ’10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3" action="ppaction://hlinksldjump"/>
              </a:rPr>
              <a:t>Travis Peralta ‘10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3" action="ppaction://hlinksldjump"/>
              </a:rPr>
              <a:t>Travis Peralta ‘11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4" action="ppaction://hlinksldjump"/>
              </a:rPr>
              <a:t>Chris Schmidt ’16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5" action="ppaction://hlinksldjump"/>
              </a:rPr>
              <a:t>Zach </a:t>
            </a:r>
            <a:r>
              <a:rPr lang="en-US" dirty="0" err="1">
                <a:hlinkClick r:id="rId25" action="ppaction://hlinksldjump"/>
              </a:rPr>
              <a:t>Revier</a:t>
            </a:r>
            <a:r>
              <a:rPr lang="en-US" dirty="0">
                <a:hlinkClick r:id="rId25" action="ppaction://hlinksldjump"/>
              </a:rPr>
              <a:t> ’16</a:t>
            </a:r>
            <a:endParaRPr lang="en-US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6" action="ppaction://hlinksldjump"/>
              </a:rPr>
              <a:t>Mark Voss ‘18</a:t>
            </a:r>
            <a:endParaRPr lang="en-US" dirty="0"/>
          </a:p>
          <a:p>
            <a:pPr>
              <a:buSzPct val="50000"/>
              <a:buFont typeface="Courier New" panose="02070309020205020404" pitchFamily="49" charset="0"/>
              <a:buChar char="o"/>
            </a:pP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259497" y="633132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27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355" y="6111585"/>
            <a:ext cx="578761" cy="578761"/>
          </a:xfrm>
          <a:prstGeom prst="rect">
            <a:avLst/>
          </a:prstGeom>
        </p:spPr>
      </p:pic>
      <p:sp>
        <p:nvSpPr>
          <p:cNvPr id="17" name="Oval 16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13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>
          <a:xfrm>
            <a:off x="7645400" y="2146415"/>
            <a:ext cx="2792830" cy="11682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2" action="ppaction://hlinksldjump"/>
              </a:rPr>
              <a:t>Al Nowak ’69 </a:t>
            </a:r>
            <a:br>
              <a:rPr lang="en-US" dirty="0">
                <a:hlinkClick r:id="rId2" action="ppaction://hlinksldjump"/>
              </a:rPr>
            </a:br>
            <a:r>
              <a:rPr lang="en-US" dirty="0">
                <a:hlinkClick r:id="rId2" action="ppaction://hlinksldjump"/>
              </a:rPr>
              <a:t>- Football</a:t>
            </a:r>
            <a:endParaRPr lang="en-US" dirty="0"/>
          </a:p>
          <a:p>
            <a:pPr>
              <a:buSzPct val="50000"/>
              <a:buFont typeface="Courier New" panose="02070309020205020404" pitchFamily="49" charset="0"/>
              <a:buChar char="o"/>
            </a:pPr>
            <a:endParaRPr lang="en-US" sz="2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216538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1960 - 1969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622800" y="2146415"/>
            <a:ext cx="3022600" cy="116828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3" action="ppaction://hlinksldjump"/>
              </a:rPr>
              <a:t>Abe Gibbons ‘69 </a:t>
            </a:r>
            <a:br>
              <a:rPr lang="en-US" dirty="0">
                <a:hlinkClick r:id="rId3" action="ppaction://hlinksldjump"/>
              </a:rPr>
            </a:br>
            <a:r>
              <a:rPr lang="en-US" dirty="0">
                <a:hlinkClick r:id="rId3" action="ppaction://hlinksldjump"/>
              </a:rPr>
              <a:t>-Basketball</a:t>
            </a:r>
            <a:endParaRPr lang="en-US" dirty="0"/>
          </a:p>
          <a:p>
            <a:pPr>
              <a:buSzPct val="50000"/>
              <a:buFont typeface="Courier New" panose="02070309020205020404" pitchFamily="49" charset="0"/>
              <a:buChar char="o"/>
            </a:pPr>
            <a:endParaRPr lang="en-US" sz="24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34670" y="2146415"/>
            <a:ext cx="3288130" cy="11682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4" action="ppaction://hlinksldjump"/>
              </a:rPr>
              <a:t>Chuck Kavanagh ’68</a:t>
            </a:r>
            <a:r>
              <a:rPr lang="en-US" dirty="0"/>
              <a:t> – Football</a:t>
            </a:r>
          </a:p>
          <a:p>
            <a:pPr marL="0" indent="0">
              <a:buNone/>
            </a:pPr>
            <a:endParaRPr lang="en-US" sz="2400" dirty="0">
              <a:latin typeface="Neutra Display" panose="02000000000000000000" pitchFamily="50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9854" y="5887961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5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789" y="5529244"/>
            <a:ext cx="1017517" cy="1017517"/>
          </a:xfrm>
          <a:prstGeom prst="rect">
            <a:avLst/>
          </a:prstGeom>
        </p:spPr>
      </p:pic>
      <p:sp>
        <p:nvSpPr>
          <p:cNvPr id="15" name="Oval 14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15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8062780" y="2149761"/>
            <a:ext cx="3840480" cy="28413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  <a:defRPr sz="20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>
                <a:hlinkClick r:id="rId2" action="ppaction://hlinksldjump"/>
              </a:rPr>
              <a:t>Kelly </a:t>
            </a:r>
            <a:r>
              <a:rPr lang="en-US" sz="2800" dirty="0" err="1">
                <a:hlinkClick r:id="rId2" action="ppaction://hlinksldjump"/>
              </a:rPr>
              <a:t>Aalfs</a:t>
            </a:r>
            <a:r>
              <a:rPr lang="en-US" sz="2800" dirty="0">
                <a:hlinkClick r:id="rId2" action="ppaction://hlinksldjump"/>
              </a:rPr>
              <a:t> ‘78 –Wrestling </a:t>
            </a:r>
            <a:endParaRPr lang="en-US" sz="2800" dirty="0"/>
          </a:p>
          <a:p>
            <a:r>
              <a:rPr lang="en-US" sz="2800" dirty="0">
                <a:hlinkClick r:id="rId3" action="ppaction://hlinksldjump"/>
              </a:rPr>
              <a:t>Rick Reimer ’78 -Football</a:t>
            </a:r>
            <a:endParaRPr lang="en-US" sz="2800" dirty="0"/>
          </a:p>
          <a:p>
            <a:r>
              <a:rPr lang="en-US" sz="2800" dirty="0">
                <a:hlinkClick r:id="rId4" action="ppaction://hlinksldjump"/>
              </a:rPr>
              <a:t>Tim Anderson ’78 -Football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2301" y="2150317"/>
            <a:ext cx="3840480" cy="2840783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5" action="ppaction://hlinksldjump"/>
              </a:rPr>
              <a:t>Ken Vogt ‘72 -Wrestling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6" action="ppaction://hlinksldjump"/>
              </a:rPr>
              <a:t>Rich Roster ’73 –Football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>
                <a:hlinkClick r:id="rId7" action="ppaction://hlinksldjump"/>
              </a:rPr>
              <a:t>Lon </a:t>
            </a:r>
            <a:r>
              <a:rPr lang="en-US" dirty="0" err="1">
                <a:hlinkClick r:id="rId7" action="ppaction://hlinksldjump"/>
              </a:rPr>
              <a:t>Kvanli</a:t>
            </a:r>
            <a:r>
              <a:rPr lang="en-US" dirty="0">
                <a:hlinkClick r:id="rId7" action="ppaction://hlinksldjump"/>
              </a:rPr>
              <a:t> ‘77 –Wrestling</a:t>
            </a:r>
            <a:endParaRPr lang="en-US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0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56289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1970 - 1979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77730" y="2150317"/>
            <a:ext cx="3844571" cy="28407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  <a:defRPr sz="20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>
                <a:hlinkClick r:id="rId8" action="ppaction://hlinksldjump"/>
              </a:rPr>
              <a:t>Charlie Williams ‘70 </a:t>
            </a:r>
            <a:br>
              <a:rPr lang="en-US" sz="2800" dirty="0">
                <a:hlinkClick r:id="rId8" action="ppaction://hlinksldjump"/>
              </a:rPr>
            </a:br>
            <a:r>
              <a:rPr lang="en-US" sz="2800" dirty="0">
                <a:hlinkClick r:id="rId8" action="ppaction://hlinksldjump"/>
              </a:rPr>
              <a:t>- Basketball</a:t>
            </a:r>
            <a:endParaRPr lang="en-US" sz="2800" dirty="0"/>
          </a:p>
          <a:p>
            <a:r>
              <a:rPr lang="en-US" sz="2800" dirty="0">
                <a:hlinkClick r:id="rId9" action="ppaction://hlinksldjump"/>
              </a:rPr>
              <a:t>Tom </a:t>
            </a:r>
            <a:r>
              <a:rPr lang="en-US" sz="2800" dirty="0" err="1">
                <a:hlinkClick r:id="rId9" action="ppaction://hlinksldjump"/>
              </a:rPr>
              <a:t>Waltower</a:t>
            </a:r>
            <a:r>
              <a:rPr lang="en-US" sz="2800" dirty="0">
                <a:hlinkClick r:id="rId9" action="ppaction://hlinksldjump"/>
              </a:rPr>
              <a:t> ’70 </a:t>
            </a:r>
            <a:br>
              <a:rPr lang="en-US" sz="2800" dirty="0">
                <a:hlinkClick r:id="rId9" action="ppaction://hlinksldjump"/>
              </a:rPr>
            </a:br>
            <a:r>
              <a:rPr lang="en-US" sz="2800" dirty="0">
                <a:hlinkClick r:id="rId9" action="ppaction://hlinksldjump"/>
              </a:rPr>
              <a:t>- Football</a:t>
            </a:r>
            <a:endParaRPr lang="en-US" sz="2800" dirty="0"/>
          </a:p>
          <a:p>
            <a:r>
              <a:rPr lang="en-US" sz="2800" dirty="0">
                <a:hlinkClick r:id="rId10" action="ppaction://hlinksldjump"/>
              </a:rPr>
              <a:t>Don </a:t>
            </a:r>
            <a:r>
              <a:rPr lang="en-US" sz="2800" dirty="0" err="1">
                <a:hlinkClick r:id="rId10" action="ppaction://hlinksldjump"/>
              </a:rPr>
              <a:t>Commerford</a:t>
            </a:r>
            <a:r>
              <a:rPr lang="en-US" sz="2800" dirty="0">
                <a:hlinkClick r:id="rId10" action="ppaction://hlinksldjump"/>
              </a:rPr>
              <a:t> ’72 </a:t>
            </a:r>
            <a:br>
              <a:rPr lang="en-US" sz="2800" dirty="0">
                <a:hlinkClick r:id="rId10" action="ppaction://hlinksldjump"/>
              </a:rPr>
            </a:br>
            <a:r>
              <a:rPr lang="en-US" sz="2800" dirty="0">
                <a:hlinkClick r:id="rId10" action="ppaction://hlinksldjump"/>
              </a:rPr>
              <a:t>– Football</a:t>
            </a:r>
            <a:endParaRPr lang="en-US" sz="2800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7730" y="6070728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11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80" y="5053211"/>
            <a:ext cx="1017517" cy="1017517"/>
          </a:xfrm>
          <a:prstGeom prst="rect">
            <a:avLst/>
          </a:prstGeom>
        </p:spPr>
      </p:pic>
      <p:sp>
        <p:nvSpPr>
          <p:cNvPr id="12" name="Oval 11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112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654"/>
            <a:ext cx="12192000" cy="914400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latin typeface="+mn-lt"/>
              </a:rPr>
              <a:t>1980 - 1985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674" y="1747023"/>
            <a:ext cx="3469643" cy="405089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400" dirty="0">
                <a:hlinkClick r:id="rId2" action="ppaction://hlinksldjump"/>
              </a:rPr>
              <a:t>Brian Butch Suter ’80 – Football</a:t>
            </a:r>
            <a:endParaRPr lang="en-US" sz="24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400" dirty="0">
                <a:hlinkClick r:id="rId3" action="ppaction://hlinksldjump"/>
              </a:rPr>
              <a:t>Dave </a:t>
            </a:r>
            <a:r>
              <a:rPr lang="en-US" sz="2400" dirty="0" err="1">
                <a:hlinkClick r:id="rId3" action="ppaction://hlinksldjump"/>
              </a:rPr>
              <a:t>Kofoed</a:t>
            </a:r>
            <a:r>
              <a:rPr lang="en-US" sz="2400" dirty="0">
                <a:hlinkClick r:id="rId3" action="ppaction://hlinksldjump"/>
              </a:rPr>
              <a:t> ‘80 – Wrestling</a:t>
            </a:r>
            <a:endParaRPr lang="en-US" sz="24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400" dirty="0">
                <a:hlinkClick r:id="rId4" action="ppaction://hlinksldjump"/>
              </a:rPr>
              <a:t>Al </a:t>
            </a:r>
            <a:r>
              <a:rPr lang="en-US" sz="2400" dirty="0" err="1">
                <a:hlinkClick r:id="rId4" action="ppaction://hlinksldjump"/>
              </a:rPr>
              <a:t>Molitor</a:t>
            </a:r>
            <a:r>
              <a:rPr lang="en-US" sz="2400" dirty="0">
                <a:hlinkClick r:id="rId4" action="ppaction://hlinksldjump"/>
              </a:rPr>
              <a:t> ’81 – Football</a:t>
            </a:r>
            <a:endParaRPr lang="en-US" sz="24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400" dirty="0">
                <a:hlinkClick r:id="rId5" action="ppaction://hlinksldjump"/>
              </a:rPr>
              <a:t>Bonnie </a:t>
            </a:r>
            <a:r>
              <a:rPr lang="en-US" sz="2400" dirty="0" err="1">
                <a:hlinkClick r:id="rId5" action="ppaction://hlinksldjump"/>
              </a:rPr>
              <a:t>Schwegel</a:t>
            </a:r>
            <a:r>
              <a:rPr lang="en-US" sz="2400" dirty="0">
                <a:hlinkClick r:id="rId5" action="ppaction://hlinksldjump"/>
              </a:rPr>
              <a:t> ‘81 – Track</a:t>
            </a:r>
            <a:endParaRPr lang="en-US" sz="24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400" dirty="0">
                <a:hlinkClick r:id="rId6" action="ppaction://hlinksldjump"/>
              </a:rPr>
              <a:t>Tim Anderson ‘81 - Wrestling</a:t>
            </a:r>
            <a:endParaRPr lang="en-US" sz="24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400" dirty="0">
                <a:hlinkClick r:id="rId7" action="ppaction://hlinksldjump"/>
              </a:rPr>
              <a:t>Barb Kramer ‘82 – Volleyball</a:t>
            </a:r>
            <a:endParaRPr lang="en-US" sz="24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0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0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0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42239" y="1607348"/>
            <a:ext cx="3107531" cy="415766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100" dirty="0">
              <a:latin typeface="Neutra Display" panose="02000000000000000000" pitchFamily="50" charset="0"/>
            </a:endParaRPr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100" dirty="0">
              <a:latin typeface="Neutra Display" panose="02000000000000000000" pitchFamily="50" charset="0"/>
            </a:endParaRPr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100" dirty="0">
              <a:latin typeface="Neutra Display" panose="02000000000000000000" pitchFamily="50" charset="0"/>
            </a:endParaRPr>
          </a:p>
          <a:p>
            <a:endParaRPr lang="en-US" sz="21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708900" y="1671604"/>
            <a:ext cx="3046829" cy="40532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  <a:defRPr sz="20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>
                <a:hlinkClick r:id="rId8" action="ppaction://hlinksldjump"/>
              </a:rPr>
              <a:t>Scott Dyer ‘84 - Wrestling</a:t>
            </a:r>
            <a:endParaRPr lang="en-US" sz="2400" dirty="0"/>
          </a:p>
          <a:p>
            <a:r>
              <a:rPr lang="en-US" sz="2400" dirty="0" err="1">
                <a:hlinkClick r:id="rId9" action="ppaction://hlinksldjump"/>
              </a:rPr>
              <a:t>Arliss</a:t>
            </a:r>
            <a:r>
              <a:rPr lang="en-US" sz="2400" dirty="0">
                <a:hlinkClick r:id="rId9" action="ppaction://hlinksldjump"/>
              </a:rPr>
              <a:t> Tensen ’85 - Volleyball</a:t>
            </a:r>
            <a:endParaRPr lang="en-US" sz="2400" dirty="0"/>
          </a:p>
          <a:p>
            <a:r>
              <a:rPr lang="en-US" sz="2400" dirty="0">
                <a:hlinkClick r:id="rId10" action="ppaction://hlinksldjump"/>
              </a:rPr>
              <a:t>Danny Johnson ’85 - Football</a:t>
            </a:r>
            <a:endParaRPr lang="en-US" sz="2400" dirty="0"/>
          </a:p>
          <a:p>
            <a:r>
              <a:rPr lang="en-US" sz="2400" dirty="0">
                <a:hlinkClick r:id="rId11" action="ppaction://hlinksldjump"/>
              </a:rPr>
              <a:t>Mike Schmitz ‘85 – Wrestling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192903" y="1671604"/>
            <a:ext cx="3515997" cy="405329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  <a:defRPr sz="20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>
                <a:hlinkClick r:id="rId12" action="ppaction://hlinksldjump"/>
              </a:rPr>
              <a:t>Rick Dorn ‘82 - Wrestling</a:t>
            </a:r>
            <a:endParaRPr lang="en-US" sz="2400" dirty="0"/>
          </a:p>
          <a:p>
            <a:r>
              <a:rPr lang="en-US" sz="2400" dirty="0">
                <a:hlinkClick r:id="rId13" action="ppaction://hlinksldjump"/>
              </a:rPr>
              <a:t>Steve Voss ’82 – Football</a:t>
            </a:r>
            <a:endParaRPr lang="en-US" sz="2400" dirty="0"/>
          </a:p>
          <a:p>
            <a:r>
              <a:rPr lang="en-US" sz="2400" dirty="0">
                <a:hlinkClick r:id="rId14" action="ppaction://hlinksldjump"/>
              </a:rPr>
              <a:t>Mark </a:t>
            </a:r>
            <a:r>
              <a:rPr lang="en-US" sz="2400" dirty="0" err="1">
                <a:hlinkClick r:id="rId14" action="ppaction://hlinksldjump"/>
              </a:rPr>
              <a:t>Woitalla</a:t>
            </a:r>
            <a:r>
              <a:rPr lang="en-US" sz="2400" dirty="0">
                <a:hlinkClick r:id="rId14" action="ppaction://hlinksldjump"/>
              </a:rPr>
              <a:t> ‘83 – Wrestling</a:t>
            </a:r>
            <a:endParaRPr lang="en-US" sz="2400" dirty="0"/>
          </a:p>
          <a:p>
            <a:r>
              <a:rPr lang="en-US" sz="2400" dirty="0">
                <a:hlinkClick r:id="rId15" action="ppaction://hlinksldjump"/>
              </a:rPr>
              <a:t>Steve Voss ‘83 – Wrestling</a:t>
            </a:r>
            <a:endParaRPr lang="en-US" sz="2400" dirty="0"/>
          </a:p>
          <a:p>
            <a:r>
              <a:rPr lang="en-US" sz="2400" dirty="0">
                <a:hlinkClick r:id="rId16" action="ppaction://hlinksldjump"/>
              </a:rPr>
              <a:t>Allan Bastian ‘84 - Wrestling</a:t>
            </a:r>
            <a:endParaRPr lang="en-US" sz="2400" dirty="0"/>
          </a:p>
          <a:p>
            <a:r>
              <a:rPr lang="en-US" sz="2400" dirty="0">
                <a:hlinkClick r:id="rId17" action="ppaction://hlinksldjump"/>
              </a:rPr>
              <a:t>Lisa Jorgenson ‘84 – Track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22827" y="631285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18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39" y="5724901"/>
            <a:ext cx="1017517" cy="1017517"/>
          </a:xfrm>
          <a:prstGeom prst="rect">
            <a:avLst/>
          </a:prstGeom>
        </p:spPr>
      </p:pic>
      <p:sp>
        <p:nvSpPr>
          <p:cNvPr id="15" name="Oval 14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01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8126917" y="1576526"/>
            <a:ext cx="3023683" cy="41857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  <a:defRPr sz="20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>
                <a:hlinkClick r:id="rId2" action="ppaction://hlinksldjump"/>
              </a:rPr>
              <a:t>Dave Hass ’89 - Wrestling</a:t>
            </a:r>
            <a:endParaRPr lang="en-US" sz="2400" dirty="0"/>
          </a:p>
          <a:p>
            <a:r>
              <a:rPr lang="en-US" sz="2400" dirty="0">
                <a:hlinkClick r:id="rId3" action="ppaction://hlinksldjump"/>
              </a:rPr>
              <a:t>Gail Winkelman ‘89 – Softball</a:t>
            </a:r>
            <a:endParaRPr lang="en-US" sz="2400" dirty="0"/>
          </a:p>
          <a:p>
            <a:r>
              <a:rPr lang="en-US" sz="2400" dirty="0">
                <a:hlinkClick r:id="rId4" action="ppaction://hlinksldjump"/>
              </a:rPr>
              <a:t>Jill Holtz ’89 – Softball</a:t>
            </a:r>
            <a:endParaRPr lang="en-US" sz="2400" dirty="0"/>
          </a:p>
          <a:p>
            <a:r>
              <a:rPr lang="en-US" sz="2400" dirty="0">
                <a:hlinkClick r:id="rId5" action="ppaction://hlinksldjump"/>
              </a:rPr>
              <a:t>Jim </a:t>
            </a:r>
            <a:r>
              <a:rPr lang="en-US" sz="2400" dirty="0" err="1">
                <a:hlinkClick r:id="rId5" action="ppaction://hlinksldjump"/>
              </a:rPr>
              <a:t>Soine</a:t>
            </a:r>
            <a:r>
              <a:rPr lang="en-US" sz="2400" dirty="0">
                <a:hlinkClick r:id="rId5" action="ppaction://hlinksldjump"/>
              </a:rPr>
              <a:t> ‘89 - Wrestling</a:t>
            </a:r>
            <a:endParaRPr lang="en-US" sz="2400" dirty="0"/>
          </a:p>
          <a:p>
            <a:r>
              <a:rPr lang="en-US" sz="2400" dirty="0">
                <a:hlinkClick r:id="rId6" action="ppaction://hlinksldjump"/>
              </a:rPr>
              <a:t>Tab Erickson ’89 - Football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70081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1986 - 1989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71182" y="1576526"/>
            <a:ext cx="3755735" cy="41857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  <a:defRPr sz="20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>
                <a:hlinkClick r:id="rId7" action="ppaction://hlinksldjump"/>
              </a:rPr>
              <a:t>Terry </a:t>
            </a:r>
            <a:r>
              <a:rPr lang="en-US" sz="2400" dirty="0" err="1">
                <a:hlinkClick r:id="rId7" action="ppaction://hlinksldjump"/>
              </a:rPr>
              <a:t>Ullom</a:t>
            </a:r>
            <a:r>
              <a:rPr lang="en-US" sz="2400" dirty="0">
                <a:hlinkClick r:id="rId7" action="ppaction://hlinksldjump"/>
              </a:rPr>
              <a:t> ’87 - Wrestling</a:t>
            </a:r>
            <a:endParaRPr lang="en-US" sz="2400" dirty="0"/>
          </a:p>
          <a:p>
            <a:r>
              <a:rPr lang="en-US" sz="2400" dirty="0">
                <a:hlinkClick r:id="rId8" action="ppaction://hlinksldjump"/>
              </a:rPr>
              <a:t>Dale </a:t>
            </a:r>
            <a:r>
              <a:rPr lang="en-US" sz="2400" dirty="0" err="1">
                <a:hlinkClick r:id="rId8" action="ppaction://hlinksldjump"/>
              </a:rPr>
              <a:t>Herbst</a:t>
            </a:r>
            <a:r>
              <a:rPr lang="en-US" sz="2400" dirty="0">
                <a:hlinkClick r:id="rId8" action="ppaction://hlinksldjump"/>
              </a:rPr>
              <a:t> ’88 </a:t>
            </a:r>
            <a:br>
              <a:rPr lang="en-US" sz="2400" dirty="0">
                <a:hlinkClick r:id="rId8" action="ppaction://hlinksldjump"/>
              </a:rPr>
            </a:br>
            <a:r>
              <a:rPr lang="en-US" sz="2400" dirty="0">
                <a:hlinkClick r:id="rId8" action="ppaction://hlinksldjump"/>
              </a:rPr>
              <a:t>– Wrestling</a:t>
            </a:r>
            <a:endParaRPr lang="en-US" sz="2400" dirty="0"/>
          </a:p>
          <a:p>
            <a:r>
              <a:rPr lang="en-US" sz="2400" dirty="0">
                <a:hlinkClick r:id="rId9" action="ppaction://hlinksldjump"/>
              </a:rPr>
              <a:t>Greg Schmitz ‘88 - Wrestling</a:t>
            </a:r>
            <a:endParaRPr lang="en-US" sz="2400" dirty="0"/>
          </a:p>
          <a:p>
            <a:r>
              <a:rPr lang="en-US" sz="2400" dirty="0">
                <a:hlinkClick r:id="rId10" action="ppaction://hlinksldjump"/>
              </a:rPr>
              <a:t>Jim </a:t>
            </a:r>
            <a:r>
              <a:rPr lang="en-US" sz="2400" dirty="0" err="1">
                <a:hlinkClick r:id="rId10" action="ppaction://hlinksldjump"/>
              </a:rPr>
              <a:t>Hedstrom</a:t>
            </a:r>
            <a:r>
              <a:rPr lang="en-US" sz="2400" dirty="0">
                <a:hlinkClick r:id="rId10" action="ppaction://hlinksldjump"/>
              </a:rPr>
              <a:t> ‘88 – Basketball</a:t>
            </a:r>
            <a:endParaRPr lang="en-US" sz="2400" dirty="0"/>
          </a:p>
          <a:p>
            <a:r>
              <a:rPr lang="en-US" sz="2400" dirty="0">
                <a:hlinkClick r:id="rId11" action="ppaction://hlinksldjump"/>
              </a:rPr>
              <a:t>Kris </a:t>
            </a:r>
            <a:r>
              <a:rPr lang="en-US" sz="2400" dirty="0" err="1">
                <a:hlinkClick r:id="rId11" action="ppaction://hlinksldjump"/>
              </a:rPr>
              <a:t>Presler</a:t>
            </a:r>
            <a:r>
              <a:rPr lang="en-US" sz="2400" dirty="0">
                <a:hlinkClick r:id="rId11" action="ppaction://hlinksldjump"/>
              </a:rPr>
              <a:t> ‘88 </a:t>
            </a:r>
            <a:br>
              <a:rPr lang="en-US" sz="2400" dirty="0">
                <a:hlinkClick r:id="rId11" action="ppaction://hlinksldjump"/>
              </a:rPr>
            </a:br>
            <a:r>
              <a:rPr lang="en-US" sz="2400" dirty="0">
                <a:hlinkClick r:id="rId11" action="ppaction://hlinksldjump"/>
              </a:rPr>
              <a:t>– Wrestling</a:t>
            </a:r>
            <a:endParaRPr lang="en-US" sz="2400" dirty="0"/>
          </a:p>
          <a:p>
            <a:r>
              <a:rPr lang="en-US" sz="2400" dirty="0">
                <a:hlinkClick r:id="rId12" action="ppaction://hlinksldjump"/>
              </a:rPr>
              <a:t>Dan Carlson ’89 – Football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327" y="1579660"/>
            <a:ext cx="3608854" cy="41825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  <a:defRPr sz="20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>
                <a:hlinkClick r:id="rId13" action="ppaction://hlinksldjump"/>
              </a:rPr>
              <a:t>Doug Bonk ‘86 - Wrestling</a:t>
            </a:r>
            <a:endParaRPr lang="en-US" sz="2400" dirty="0"/>
          </a:p>
          <a:p>
            <a:r>
              <a:rPr lang="en-US" sz="2400" dirty="0">
                <a:hlinkClick r:id="rId14" action="ppaction://hlinksldjump"/>
              </a:rPr>
              <a:t>Jon Johnson ’86 – Football</a:t>
            </a:r>
            <a:endParaRPr lang="en-US" sz="2400" dirty="0"/>
          </a:p>
          <a:p>
            <a:r>
              <a:rPr lang="en-US" sz="2400" dirty="0">
                <a:hlinkClick r:id="rId9" action="ppaction://hlinksldjump"/>
              </a:rPr>
              <a:t>Greg Schmitz ’87 - Wrestling</a:t>
            </a:r>
            <a:endParaRPr lang="en-US" sz="2400" dirty="0"/>
          </a:p>
          <a:p>
            <a:r>
              <a:rPr lang="en-US" sz="2400" dirty="0">
                <a:hlinkClick r:id="rId15" action="ppaction://hlinksldjump"/>
              </a:rPr>
              <a:t>Mike Ashburn ‘87 – Track</a:t>
            </a:r>
            <a:endParaRPr lang="en-US" sz="2400" dirty="0"/>
          </a:p>
          <a:p>
            <a:r>
              <a:rPr lang="en-US" sz="2400" dirty="0">
                <a:hlinkClick r:id="rId16" action="ppaction://hlinksldjump"/>
              </a:rPr>
              <a:t>Nick </a:t>
            </a:r>
            <a:r>
              <a:rPr lang="en-US" sz="2400" dirty="0" err="1">
                <a:hlinkClick r:id="rId16" action="ppaction://hlinksldjump"/>
              </a:rPr>
              <a:t>Jennissen</a:t>
            </a:r>
            <a:r>
              <a:rPr lang="en-US" sz="2400" dirty="0">
                <a:hlinkClick r:id="rId16" action="ppaction://hlinksldjump"/>
              </a:rPr>
              <a:t> ‘87 –Wrestling</a:t>
            </a:r>
            <a:endParaRPr lang="en-US" sz="2400" dirty="0"/>
          </a:p>
          <a:p>
            <a:r>
              <a:rPr lang="en-US" sz="2400" dirty="0">
                <a:hlinkClick r:id="rId17" action="ppaction://hlinksldjump"/>
              </a:rPr>
              <a:t>Rick </a:t>
            </a:r>
            <a:r>
              <a:rPr lang="en-US" sz="2400" dirty="0" err="1">
                <a:hlinkClick r:id="rId17" action="ppaction://hlinksldjump"/>
              </a:rPr>
              <a:t>Valli</a:t>
            </a:r>
            <a:r>
              <a:rPr lang="en-US" sz="2400" dirty="0">
                <a:hlinkClick r:id="rId17" action="ppaction://hlinksldjump"/>
              </a:rPr>
              <a:t> ‘87 – Wrestling</a:t>
            </a:r>
            <a:endParaRPr lang="en-US" sz="2400" dirty="0"/>
          </a:p>
          <a:p>
            <a:r>
              <a:rPr lang="en-US" sz="2400" dirty="0">
                <a:hlinkClick r:id="rId18" action="ppaction://hlinksldjump"/>
              </a:rPr>
              <a:t>Terry </a:t>
            </a:r>
            <a:r>
              <a:rPr lang="en-US" sz="2400" dirty="0" err="1">
                <a:hlinkClick r:id="rId18" action="ppaction://hlinksldjump"/>
              </a:rPr>
              <a:t>Ullom</a:t>
            </a:r>
            <a:r>
              <a:rPr lang="en-US" sz="2400" dirty="0">
                <a:hlinkClick r:id="rId18" action="ppaction://hlinksldjump"/>
              </a:rPr>
              <a:t> ’87 - Football 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702756" y="6107381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19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DFEFE"/>
              </a:clrFrom>
              <a:clrTo>
                <a:srgbClr val="FD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40" y="5748664"/>
            <a:ext cx="1017517" cy="1017517"/>
          </a:xfrm>
          <a:prstGeom prst="rect">
            <a:avLst/>
          </a:prstGeom>
        </p:spPr>
      </p:pic>
      <p:sp>
        <p:nvSpPr>
          <p:cNvPr id="13" name="Oval 12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22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69693"/>
            <a:ext cx="12192000" cy="914400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latin typeface="+mn-lt"/>
              </a:rPr>
              <a:t>1990 - 1995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41215" y="1489386"/>
            <a:ext cx="3454715" cy="427118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" action="ppaction://hlinksldjump"/>
              </a:rPr>
              <a:t>Bill </a:t>
            </a:r>
            <a:r>
              <a:rPr lang="en-US" sz="2200" dirty="0" err="1">
                <a:hlinkClick r:id="rId2" action="ppaction://hlinksldjump"/>
              </a:rPr>
              <a:t>Gabler</a:t>
            </a:r>
            <a:r>
              <a:rPr lang="en-US" sz="2200" dirty="0">
                <a:hlinkClick r:id="rId2" action="ppaction://hlinksldjump"/>
              </a:rPr>
              <a:t> ‘90 - Wrestling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3" action="ppaction://hlinksldjump"/>
              </a:rPr>
              <a:t>Dan Carlson ’90 – Baseball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4" action="ppaction://hlinksldjump"/>
              </a:rPr>
              <a:t>Doug Doering ‘90 – Football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5" action="ppaction://hlinksldjump"/>
              </a:rPr>
              <a:t>Troy Johnson ‘90 - Wrestling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6" action="ppaction://hlinksldjump"/>
              </a:rPr>
              <a:t>Sue </a:t>
            </a:r>
            <a:r>
              <a:rPr lang="en-US" sz="2200" dirty="0" err="1">
                <a:hlinkClick r:id="rId6" action="ppaction://hlinksldjump"/>
              </a:rPr>
              <a:t>Varland</a:t>
            </a:r>
            <a:r>
              <a:rPr lang="en-US" sz="2200" dirty="0">
                <a:hlinkClick r:id="rId6" action="ppaction://hlinksldjump"/>
              </a:rPr>
              <a:t> ‘91 – Softball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7" action="ppaction://hlinksldjump"/>
              </a:rPr>
              <a:t>TJ Frantz ‘91 - Wrestling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8" action="ppaction://hlinksldjump"/>
              </a:rPr>
              <a:t>Tom </a:t>
            </a:r>
            <a:r>
              <a:rPr lang="en-US" sz="2200" dirty="0" err="1">
                <a:hlinkClick r:id="rId8" action="ppaction://hlinksldjump"/>
              </a:rPr>
              <a:t>Kuechle</a:t>
            </a:r>
            <a:r>
              <a:rPr lang="en-US" sz="2200" dirty="0">
                <a:hlinkClick r:id="rId8" action="ppaction://hlinksldjump"/>
              </a:rPr>
              <a:t> ‘91 – Football</a:t>
            </a:r>
            <a:endParaRPr lang="en-US" sz="2200" dirty="0">
              <a:latin typeface="Neutra Display" panose="02000000000000000000" pitchFamily="50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848332" y="1489386"/>
            <a:ext cx="3365499" cy="42807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  <a:defRPr sz="20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200" dirty="0">
                <a:hlinkClick r:id="rId9" action="ppaction://hlinksldjump"/>
              </a:rPr>
              <a:t>Tim </a:t>
            </a:r>
            <a:r>
              <a:rPr lang="en-US" sz="2200" dirty="0" err="1">
                <a:hlinkClick r:id="rId9" action="ppaction://hlinksldjump"/>
              </a:rPr>
              <a:t>Holthaus</a:t>
            </a:r>
            <a:r>
              <a:rPr lang="en-US" sz="2200" dirty="0">
                <a:hlinkClick r:id="rId9" action="ppaction://hlinksldjump"/>
              </a:rPr>
              <a:t> ‘94 –Basketball</a:t>
            </a:r>
            <a:endParaRPr lang="en-US" sz="2200" dirty="0"/>
          </a:p>
          <a:p>
            <a:r>
              <a:rPr lang="en-US" sz="2200" dirty="0">
                <a:hlinkClick r:id="rId10" action="ppaction://hlinksldjump"/>
              </a:rPr>
              <a:t>Todd </a:t>
            </a:r>
            <a:r>
              <a:rPr lang="en-US" sz="2200" dirty="0" err="1">
                <a:hlinkClick r:id="rId10" action="ppaction://hlinksldjump"/>
              </a:rPr>
              <a:t>Hodnefield</a:t>
            </a:r>
            <a:r>
              <a:rPr lang="en-US" sz="2200" dirty="0">
                <a:hlinkClick r:id="rId10" action="ppaction://hlinksldjump"/>
              </a:rPr>
              <a:t> ’94 – Wrestling</a:t>
            </a:r>
            <a:endParaRPr lang="en-US" sz="2200" dirty="0"/>
          </a:p>
          <a:p>
            <a:r>
              <a:rPr lang="en-US" sz="2200" dirty="0">
                <a:hlinkClick r:id="rId11" action="ppaction://hlinksldjump"/>
              </a:rPr>
              <a:t>Tony Kenning ‘94 – Wrestling</a:t>
            </a:r>
            <a:endParaRPr lang="en-US" sz="2200" dirty="0"/>
          </a:p>
          <a:p>
            <a:r>
              <a:rPr lang="en-US" sz="2200" dirty="0">
                <a:hlinkClick r:id="rId12" action="ppaction://hlinksldjump"/>
              </a:rPr>
              <a:t>Ben Schrupp ‘95 – Wrestling</a:t>
            </a:r>
            <a:endParaRPr lang="en-US" sz="2200" dirty="0"/>
          </a:p>
          <a:p>
            <a:r>
              <a:rPr lang="en-US" sz="2200" dirty="0">
                <a:hlinkClick r:id="rId13" action="ppaction://hlinksldjump"/>
              </a:rPr>
              <a:t>Chad </a:t>
            </a:r>
            <a:r>
              <a:rPr lang="en-US" sz="2200" dirty="0" err="1">
                <a:hlinkClick r:id="rId13" action="ppaction://hlinksldjump"/>
              </a:rPr>
              <a:t>Kranz</a:t>
            </a:r>
            <a:r>
              <a:rPr lang="en-US" sz="2200" dirty="0">
                <a:hlinkClick r:id="rId13" action="ppaction://hlinksldjump"/>
              </a:rPr>
              <a:t> ‘95 – Wrestling</a:t>
            </a:r>
            <a:endParaRPr lang="en-US" sz="2200" dirty="0"/>
          </a:p>
          <a:p>
            <a:r>
              <a:rPr lang="en-US" sz="2200" dirty="0">
                <a:hlinkClick r:id="rId14" action="ppaction://hlinksldjump"/>
              </a:rPr>
              <a:t>Scott </a:t>
            </a:r>
            <a:r>
              <a:rPr lang="en-US" sz="2200" dirty="0" err="1">
                <a:hlinkClick r:id="rId14" action="ppaction://hlinksldjump"/>
              </a:rPr>
              <a:t>Sachariason</a:t>
            </a:r>
            <a:r>
              <a:rPr lang="en-US" sz="2200" dirty="0">
                <a:hlinkClick r:id="rId14" action="ppaction://hlinksldjump"/>
              </a:rPr>
              <a:t> ‘95 – Wresting</a:t>
            </a:r>
            <a:endParaRPr lang="en-US" sz="2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095930" y="1489387"/>
            <a:ext cx="3752402" cy="427118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  <a:defRPr sz="20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200" dirty="0">
                <a:hlinkClick r:id="rId15" action="ppaction://hlinksldjump"/>
              </a:rPr>
              <a:t>Wendy Gartner ‘91 – Softball</a:t>
            </a:r>
            <a:endParaRPr lang="en-US" sz="2200" dirty="0"/>
          </a:p>
          <a:p>
            <a:r>
              <a:rPr lang="en-US" sz="2200" dirty="0">
                <a:hlinkClick r:id="rId16" action="ppaction://hlinksldjump"/>
              </a:rPr>
              <a:t>Brian </a:t>
            </a:r>
            <a:r>
              <a:rPr lang="en-US" sz="2200" dirty="0" err="1">
                <a:hlinkClick r:id="rId16" action="ppaction://hlinksldjump"/>
              </a:rPr>
              <a:t>Prestholdt</a:t>
            </a:r>
            <a:r>
              <a:rPr lang="en-US" sz="2200" dirty="0">
                <a:hlinkClick r:id="rId16" action="ppaction://hlinksldjump"/>
              </a:rPr>
              <a:t> ’92– Football</a:t>
            </a:r>
            <a:endParaRPr lang="en-US" sz="2200" dirty="0"/>
          </a:p>
          <a:p>
            <a:r>
              <a:rPr lang="en-US" sz="2200" dirty="0">
                <a:hlinkClick r:id="rId17" action="ppaction://hlinksldjump"/>
              </a:rPr>
              <a:t>Troy </a:t>
            </a:r>
            <a:r>
              <a:rPr lang="en-US" sz="2200" dirty="0" err="1">
                <a:hlinkClick r:id="rId17" action="ppaction://hlinksldjump"/>
              </a:rPr>
              <a:t>Haglund</a:t>
            </a:r>
            <a:r>
              <a:rPr lang="en-US" sz="2200" dirty="0">
                <a:hlinkClick r:id="rId17" action="ppaction://hlinksldjump"/>
              </a:rPr>
              <a:t> ‘92 – Wrestling</a:t>
            </a:r>
            <a:endParaRPr lang="en-US" sz="2200" dirty="0"/>
          </a:p>
          <a:p>
            <a:r>
              <a:rPr lang="en-US" sz="2200" dirty="0">
                <a:hlinkClick r:id="rId18" action="ppaction://hlinksldjump"/>
              </a:rPr>
              <a:t>Aaron Swanson ‘93 – Wrestling</a:t>
            </a:r>
            <a:endParaRPr lang="en-US" sz="2200" dirty="0"/>
          </a:p>
          <a:p>
            <a:r>
              <a:rPr lang="en-US" sz="2200" dirty="0">
                <a:hlinkClick r:id="rId19" action="ppaction://hlinksldjump"/>
              </a:rPr>
              <a:t>Brian Hellman ‘93 - Wrestling</a:t>
            </a:r>
            <a:endParaRPr lang="en-US" sz="2200" dirty="0"/>
          </a:p>
          <a:p>
            <a:r>
              <a:rPr lang="en-US" sz="2200" dirty="0">
                <a:hlinkClick r:id="rId20" action="ppaction://hlinksldjump"/>
              </a:rPr>
              <a:t>Kevin </a:t>
            </a:r>
            <a:r>
              <a:rPr lang="en-US" sz="2200" dirty="0" err="1">
                <a:hlinkClick r:id="rId20" action="ppaction://hlinksldjump"/>
              </a:rPr>
              <a:t>Fier</a:t>
            </a:r>
            <a:r>
              <a:rPr lang="en-US" sz="2200" dirty="0">
                <a:hlinkClick r:id="rId20" action="ppaction://hlinksldjump"/>
              </a:rPr>
              <a:t> ‘94 </a:t>
            </a:r>
            <a:br>
              <a:rPr lang="en-US" sz="2200" dirty="0">
                <a:hlinkClick r:id="rId20" action="ppaction://hlinksldjump"/>
              </a:rPr>
            </a:br>
            <a:r>
              <a:rPr lang="en-US" sz="2200" dirty="0">
                <a:hlinkClick r:id="rId20" action="ppaction://hlinksldjump"/>
              </a:rPr>
              <a:t>– Football</a:t>
            </a:r>
            <a:endParaRPr lang="en-US" sz="2200" dirty="0"/>
          </a:p>
          <a:p>
            <a:r>
              <a:rPr lang="en-US" sz="2200" dirty="0">
                <a:hlinkClick r:id="rId21" action="ppaction://hlinksldjump"/>
              </a:rPr>
              <a:t>Mike McDougall ‘94 – Wrestling</a:t>
            </a:r>
            <a:endParaRPr lang="en-US" sz="2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15793" y="603800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22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91" y="5529244"/>
            <a:ext cx="1017517" cy="1017517"/>
          </a:xfrm>
          <a:prstGeom prst="rect">
            <a:avLst/>
          </a:prstGeom>
        </p:spPr>
      </p:pic>
      <p:sp>
        <p:nvSpPr>
          <p:cNvPr id="13" name="Oval 12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68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7621449" y="1308097"/>
            <a:ext cx="3423659" cy="49783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" action="ppaction://hlinksldjump"/>
              </a:rPr>
              <a:t>Aaron Vogt ’98-’99 -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3" action="ppaction://hlinksldjump"/>
              </a:rPr>
              <a:t>Ben Jacobson ’98-’99 - Tennis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4" action="ppaction://hlinksldjump"/>
              </a:rPr>
              <a:t>Dave </a:t>
            </a:r>
            <a:r>
              <a:rPr lang="en-US" sz="2200" dirty="0" err="1">
                <a:hlinkClick r:id="rId4" action="ppaction://hlinksldjump"/>
              </a:rPr>
              <a:t>Buckholder</a:t>
            </a:r>
            <a:r>
              <a:rPr lang="en-US" sz="2200" dirty="0">
                <a:hlinkClick r:id="rId4" action="ppaction://hlinksldjump"/>
              </a:rPr>
              <a:t> ’98-’99 – Baseball</a:t>
            </a:r>
            <a:endParaRPr lang="en-US" sz="2200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5" action="ppaction://hlinksldjump"/>
              </a:rPr>
              <a:t>David Buss ’98-’99 – Baseball</a:t>
            </a:r>
            <a:endParaRPr lang="en-US" sz="2200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6" action="ppaction://hlinksldjump"/>
              </a:rPr>
              <a:t>Jason </a:t>
            </a:r>
            <a:r>
              <a:rPr lang="en-US" sz="2200" dirty="0" err="1">
                <a:hlinkClick r:id="rId6" action="ppaction://hlinksldjump"/>
              </a:rPr>
              <a:t>Fratzke</a:t>
            </a:r>
            <a:r>
              <a:rPr lang="en-US" sz="2200" dirty="0">
                <a:hlinkClick r:id="rId6" action="ppaction://hlinksldjump"/>
              </a:rPr>
              <a:t> ’98-’99 - Wrestling</a:t>
            </a:r>
            <a:endParaRPr lang="en-US" sz="2200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7" action="ppaction://hlinksldjump"/>
              </a:rPr>
              <a:t>Lance Harpster ’98-’99 – Wrestling</a:t>
            </a:r>
            <a:endParaRPr lang="en-US" sz="2200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8" action="ppaction://hlinksldjump"/>
              </a:rPr>
              <a:t>Lee </a:t>
            </a:r>
            <a:r>
              <a:rPr lang="en-US" sz="2200" dirty="0" err="1">
                <a:hlinkClick r:id="rId8" action="ppaction://hlinksldjump"/>
              </a:rPr>
              <a:t>Hiltner</a:t>
            </a:r>
            <a:r>
              <a:rPr lang="en-US" sz="2200" dirty="0">
                <a:hlinkClick r:id="rId8" action="ppaction://hlinksldjump"/>
              </a:rPr>
              <a:t> ’99-’00 - Wrestling</a:t>
            </a:r>
            <a:endParaRPr lang="en-US" sz="2200" dirty="0"/>
          </a:p>
          <a:p>
            <a:pPr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9" action="ppaction://hlinksldjump"/>
              </a:rPr>
              <a:t>Trevor </a:t>
            </a:r>
            <a:r>
              <a:rPr lang="en-US" sz="2200" dirty="0" err="1">
                <a:hlinkClick r:id="rId9" action="ppaction://hlinksldjump"/>
              </a:rPr>
              <a:t>Duevel</a:t>
            </a:r>
            <a:r>
              <a:rPr lang="en-US" sz="2200" dirty="0">
                <a:hlinkClick r:id="rId9" action="ppaction://hlinksldjump"/>
              </a:rPr>
              <a:t> ’98-’99 – Basketball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50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</a:pPr>
            <a:endParaRPr lang="en-US" sz="195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66585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1996 - 1999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83014" y="1308099"/>
            <a:ext cx="3637592" cy="49783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0" action="ppaction://hlinksldjump"/>
              </a:rPr>
              <a:t>Bruce Kenning ’95-’96 – Wrestling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1" action="ppaction://hlinksldjump"/>
              </a:rPr>
              <a:t>Jay Mahoney ’95-’96 – Wrestling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2" action="ppaction://hlinksldjump"/>
              </a:rPr>
              <a:t>Jeff Barrett ’95-’96 – Wrestling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3" action="ppaction://hlinksldjump"/>
              </a:rPr>
              <a:t>Jessie </a:t>
            </a:r>
            <a:r>
              <a:rPr lang="en-US" sz="2200" dirty="0" err="1">
                <a:hlinkClick r:id="rId13" action="ppaction://hlinksldjump"/>
              </a:rPr>
              <a:t>Bakalyar</a:t>
            </a:r>
            <a:r>
              <a:rPr lang="en-US" sz="2200" dirty="0">
                <a:hlinkClick r:id="rId13" action="ppaction://hlinksldjump"/>
              </a:rPr>
              <a:t> ’95-’96 - Wrestling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4" action="ppaction://hlinksldjump"/>
              </a:rPr>
              <a:t>Brandon Holmberg ’96-’97 –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5" action="ppaction://hlinksldjump"/>
              </a:rPr>
              <a:t>Erika Swenson ’96-’97 – Tennis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6" action="ppaction://hlinksldjump"/>
              </a:rPr>
              <a:t>Hayley Horning ’96-’97 – Tennis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/>
              <a:t>Heather </a:t>
            </a:r>
            <a:r>
              <a:rPr lang="en-US" sz="2200" dirty="0" err="1"/>
              <a:t>Kuechle</a:t>
            </a:r>
            <a:r>
              <a:rPr lang="en-US" sz="2200" dirty="0"/>
              <a:t> ‘97 – Tennis</a:t>
            </a:r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7" action="ppaction://hlinksldjump"/>
              </a:rPr>
              <a:t>Joy Bohlsen ’96-’97 – Tennis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8" action="ppaction://hlinksldjump"/>
              </a:rPr>
              <a:t>Megan Bents ’96-’97 – Tennis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</a:pPr>
            <a:endParaRPr lang="en-US" sz="195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121330" y="1308098"/>
            <a:ext cx="3498670" cy="497839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19" action="ppaction://hlinksldjump"/>
              </a:rPr>
              <a:t>Jeremy Lee ’97-’98 – Football</a:t>
            </a:r>
            <a:endParaRPr lang="en-US" sz="20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20" action="ppaction://hlinksldjump"/>
              </a:rPr>
              <a:t>Brian </a:t>
            </a:r>
            <a:r>
              <a:rPr lang="en-US" sz="2000" dirty="0" err="1">
                <a:hlinkClick r:id="rId20" action="ppaction://hlinksldjump"/>
              </a:rPr>
              <a:t>Beste</a:t>
            </a:r>
            <a:r>
              <a:rPr lang="en-US" sz="2000" dirty="0">
                <a:hlinkClick r:id="rId20" action="ppaction://hlinksldjump"/>
              </a:rPr>
              <a:t> ‘97-‘98 – Wrestling</a:t>
            </a:r>
            <a:endParaRPr lang="en-US" sz="20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21" action="ppaction://hlinksldjump"/>
              </a:rPr>
              <a:t>Luke Wren ‘97-‘98 – Wrestling</a:t>
            </a:r>
            <a:endParaRPr lang="en-US" sz="20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22" action="ppaction://hlinksldjump"/>
              </a:rPr>
              <a:t>Paul </a:t>
            </a:r>
            <a:r>
              <a:rPr lang="en-US" sz="2000" dirty="0" err="1">
                <a:hlinkClick r:id="rId22" action="ppaction://hlinksldjump"/>
              </a:rPr>
              <a:t>Arens</a:t>
            </a:r>
            <a:r>
              <a:rPr lang="en-US" sz="2000" dirty="0">
                <a:hlinkClick r:id="rId22" action="ppaction://hlinksldjump"/>
              </a:rPr>
              <a:t> ‘97-‘98 - Wrestling</a:t>
            </a:r>
            <a:endParaRPr lang="en-US" sz="20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23" action="ppaction://hlinksldjump"/>
              </a:rPr>
              <a:t>Sadie Nordstrom ’97-’98 – Volleyball</a:t>
            </a:r>
            <a:endParaRPr lang="en-US" sz="20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24" action="ppaction://hlinksldjump"/>
              </a:rPr>
              <a:t>Erica Olson ’97-’98 – Volleyball</a:t>
            </a:r>
            <a:endParaRPr lang="en-US" sz="20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25" action="ppaction://hlinksldjump"/>
              </a:rPr>
              <a:t>Jackie Robinson ‘98 – Volleyball</a:t>
            </a:r>
            <a:endParaRPr lang="en-US" sz="20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26" action="ppaction://hlinksldjump"/>
              </a:rPr>
              <a:t>Jill </a:t>
            </a:r>
            <a:r>
              <a:rPr lang="en-US" sz="2000" dirty="0" err="1">
                <a:hlinkClick r:id="rId26" action="ppaction://hlinksldjump"/>
              </a:rPr>
              <a:t>Braaten</a:t>
            </a:r>
            <a:r>
              <a:rPr lang="en-US" sz="2000" dirty="0">
                <a:hlinkClick r:id="rId26" action="ppaction://hlinksldjump"/>
              </a:rPr>
              <a:t> ‘98 – Volleyball</a:t>
            </a:r>
            <a:endParaRPr lang="en-US" sz="20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27" action="ppaction://hlinksldjump"/>
              </a:rPr>
              <a:t>Rachel Penny ‘98 - Volleyball</a:t>
            </a:r>
            <a:endParaRPr lang="en-US" sz="20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28" action="ppaction://hlinksldjump"/>
              </a:rPr>
              <a:t>Scott </a:t>
            </a:r>
            <a:r>
              <a:rPr lang="en-US" sz="2000" dirty="0" err="1">
                <a:hlinkClick r:id="rId28" action="ppaction://hlinksldjump"/>
              </a:rPr>
              <a:t>Koenen</a:t>
            </a:r>
            <a:r>
              <a:rPr lang="en-US" sz="2000" dirty="0">
                <a:hlinkClick r:id="rId28" action="ppaction://hlinksldjump"/>
              </a:rPr>
              <a:t> ’97-’98 – Basketball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55024" y="6363569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29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33" y="6204119"/>
            <a:ext cx="618982" cy="618982"/>
          </a:xfrm>
          <a:prstGeom prst="rect">
            <a:avLst/>
          </a:prstGeom>
        </p:spPr>
      </p:pic>
      <p:sp>
        <p:nvSpPr>
          <p:cNvPr id="14" name="Oval 13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23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69694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2000 - 2003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95301" y="1439117"/>
            <a:ext cx="3898899" cy="46299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" action="ppaction://hlinksldjump"/>
              </a:rPr>
              <a:t>Joe Bailey ‘00 – Baseball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3" action="ppaction://hlinksldjump"/>
              </a:rPr>
              <a:t>Lee </a:t>
            </a:r>
            <a:r>
              <a:rPr lang="en-US" sz="2200" dirty="0" err="1">
                <a:hlinkClick r:id="rId3" action="ppaction://hlinksldjump"/>
              </a:rPr>
              <a:t>Hiltner</a:t>
            </a:r>
            <a:r>
              <a:rPr lang="en-US" sz="2200" dirty="0">
                <a:hlinkClick r:id="rId3" action="ppaction://hlinksldjump"/>
              </a:rPr>
              <a:t> ‘00 - Wrestling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4" action="ppaction://hlinksldjump"/>
              </a:rPr>
              <a:t>Mandi </a:t>
            </a:r>
            <a:r>
              <a:rPr lang="en-US" sz="2200" dirty="0" err="1">
                <a:hlinkClick r:id="rId4" action="ppaction://hlinksldjump"/>
              </a:rPr>
              <a:t>Illies</a:t>
            </a:r>
            <a:r>
              <a:rPr lang="en-US" sz="2200" dirty="0">
                <a:hlinkClick r:id="rId4" action="ppaction://hlinksldjump"/>
              </a:rPr>
              <a:t> ‘00 –Basketball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5" action="ppaction://hlinksldjump"/>
              </a:rPr>
              <a:t>Adam </a:t>
            </a:r>
            <a:r>
              <a:rPr lang="en-US" sz="2200" dirty="0" err="1">
                <a:hlinkClick r:id="rId5" action="ppaction://hlinksldjump"/>
              </a:rPr>
              <a:t>Biggar</a:t>
            </a:r>
            <a:r>
              <a:rPr lang="en-US" sz="2200" dirty="0">
                <a:hlinkClick r:id="rId5" action="ppaction://hlinksldjump"/>
              </a:rPr>
              <a:t> ‘01- Football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6" action="ppaction://hlinksldjump"/>
              </a:rPr>
              <a:t>Anna Ackerson ‘01 – Volleyball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7" action="ppaction://hlinksldjump"/>
              </a:rPr>
              <a:t>Katie Dale ‘01 – Basketball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8" action="ppaction://hlinksldjump"/>
              </a:rPr>
              <a:t>Jake </a:t>
            </a:r>
            <a:r>
              <a:rPr lang="en-US" sz="2200" dirty="0" err="1">
                <a:hlinkClick r:id="rId8" action="ppaction://hlinksldjump"/>
              </a:rPr>
              <a:t>Eligin</a:t>
            </a:r>
            <a:r>
              <a:rPr lang="en-US" sz="2200" dirty="0">
                <a:hlinkClick r:id="rId8" action="ppaction://hlinksldjump"/>
              </a:rPr>
              <a:t> ‘01 - Wrestling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9" action="ppaction://hlinksldjump"/>
              </a:rPr>
              <a:t>Stephanie </a:t>
            </a:r>
            <a:r>
              <a:rPr lang="en-US" sz="2200" dirty="0" err="1">
                <a:hlinkClick r:id="rId9" action="ppaction://hlinksldjump"/>
              </a:rPr>
              <a:t>Buboltz</a:t>
            </a:r>
            <a:r>
              <a:rPr lang="en-US" sz="2200" dirty="0">
                <a:hlinkClick r:id="rId9" action="ppaction://hlinksldjump"/>
              </a:rPr>
              <a:t> ‘01, - Volleyball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0" action="ppaction://hlinksldjump"/>
              </a:rPr>
              <a:t>Stephanie </a:t>
            </a:r>
            <a:r>
              <a:rPr lang="en-US" sz="2200" dirty="0" err="1">
                <a:hlinkClick r:id="rId10" action="ppaction://hlinksldjump"/>
              </a:rPr>
              <a:t>Buboltz</a:t>
            </a:r>
            <a:r>
              <a:rPr lang="en-US" sz="2200" dirty="0">
                <a:hlinkClick r:id="rId10" action="ppaction://hlinksldjump"/>
              </a:rPr>
              <a:t> ’02 - Volleyball</a:t>
            </a:r>
            <a:endParaRPr lang="en-US" sz="2200" dirty="0"/>
          </a:p>
          <a:p>
            <a:pPr>
              <a:lnSpc>
                <a:spcPct val="80000"/>
              </a:lnSpc>
            </a:pPr>
            <a:endParaRPr lang="en-US" sz="195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94200" y="1439117"/>
            <a:ext cx="3555949" cy="4629986"/>
          </a:xfrm>
          <a:prstGeom prst="rect">
            <a:avLst/>
          </a:prstGeom>
          <a:noFill/>
        </p:spPr>
        <p:txBody>
          <a:bodyPr vert="horz" lIns="68580" tIns="34290" rIns="68580" bIns="3429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1" action="ppaction://hlinksldjump"/>
              </a:rPr>
              <a:t>Andy Garry ‘02 - Baseball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2" action="ppaction://hlinksldjump"/>
              </a:rPr>
              <a:t>Casey Vanier ’02 - Wrestling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3" action="ppaction://hlinksldjump"/>
              </a:rPr>
              <a:t>Jennie Kuehn ‘02 – Basketball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 err="1">
                <a:hlinkClick r:id="rId14" action="ppaction://hlinksldjump"/>
              </a:rPr>
              <a:t>Jes</a:t>
            </a:r>
            <a:r>
              <a:rPr lang="en-US" sz="2200" dirty="0">
                <a:hlinkClick r:id="rId14" action="ppaction://hlinksldjump"/>
              </a:rPr>
              <a:t> </a:t>
            </a:r>
            <a:r>
              <a:rPr lang="en-US" sz="2200" dirty="0" err="1">
                <a:hlinkClick r:id="rId14" action="ppaction://hlinksldjump"/>
              </a:rPr>
              <a:t>Rusten</a:t>
            </a:r>
            <a:r>
              <a:rPr lang="en-US" sz="2200" dirty="0">
                <a:hlinkClick r:id="rId14" action="ppaction://hlinksldjump"/>
              </a:rPr>
              <a:t> ‘02 – Basketball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5" action="ppaction://hlinksldjump"/>
              </a:rPr>
              <a:t>Josh Janousek ‘02 -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6" action="ppaction://hlinksldjump"/>
              </a:rPr>
              <a:t>Lori </a:t>
            </a:r>
            <a:r>
              <a:rPr lang="en-US" sz="2200" dirty="0" err="1">
                <a:hlinkClick r:id="rId16" action="ppaction://hlinksldjump"/>
              </a:rPr>
              <a:t>Feltman</a:t>
            </a:r>
            <a:r>
              <a:rPr lang="en-US" sz="2200" dirty="0">
                <a:hlinkClick r:id="rId16" action="ppaction://hlinksldjump"/>
              </a:rPr>
              <a:t> ‘02 – Softball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7" action="ppaction://hlinksldjump"/>
              </a:rPr>
              <a:t>Lukas </a:t>
            </a:r>
            <a:r>
              <a:rPr lang="en-US" sz="2200" dirty="0" err="1">
                <a:hlinkClick r:id="rId17" action="ppaction://hlinksldjump"/>
              </a:rPr>
              <a:t>Pohlmeier</a:t>
            </a:r>
            <a:r>
              <a:rPr lang="en-US" sz="2200" dirty="0">
                <a:hlinkClick r:id="rId17" action="ppaction://hlinksldjump"/>
              </a:rPr>
              <a:t> ’02 -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8" action="ppaction://hlinksldjump"/>
              </a:rPr>
              <a:t>Nate </a:t>
            </a:r>
            <a:r>
              <a:rPr lang="en-US" sz="2200" dirty="0" err="1">
                <a:hlinkClick r:id="rId18" action="ppaction://hlinksldjump"/>
              </a:rPr>
              <a:t>Schut</a:t>
            </a:r>
            <a:r>
              <a:rPr lang="en-US" sz="2200" dirty="0">
                <a:hlinkClick r:id="rId18" action="ppaction://hlinksldjump"/>
              </a:rPr>
              <a:t> ’02 -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9" action="ppaction://hlinksldjump"/>
              </a:rPr>
              <a:t>Vicki </a:t>
            </a:r>
            <a:r>
              <a:rPr lang="en-US" sz="2200" dirty="0" err="1">
                <a:hlinkClick r:id="rId19" action="ppaction://hlinksldjump"/>
              </a:rPr>
              <a:t>Buseman</a:t>
            </a:r>
            <a:r>
              <a:rPr lang="en-US" sz="2200" dirty="0">
                <a:hlinkClick r:id="rId19" action="ppaction://hlinksldjump"/>
              </a:rPr>
              <a:t> ‘02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</a:pPr>
            <a:endParaRPr lang="en-US" sz="195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50149" y="1423176"/>
            <a:ext cx="3314751" cy="45947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0" action="ppaction://hlinksldjump"/>
              </a:rPr>
              <a:t>Abby Martins ‘03 </a:t>
            </a:r>
            <a:br>
              <a:rPr lang="en-US" sz="2200" dirty="0">
                <a:hlinkClick r:id="rId20" action="ppaction://hlinksldjump"/>
              </a:rPr>
            </a:br>
            <a:r>
              <a:rPr lang="en-US" sz="2200" dirty="0">
                <a:hlinkClick r:id="rId20" action="ppaction://hlinksldjump"/>
              </a:rPr>
              <a:t>- Tennis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1" action="ppaction://hlinksldjump"/>
              </a:rPr>
              <a:t>Adam Beyer ‘03 - Baseball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2" action="ppaction://hlinksldjump"/>
              </a:rPr>
              <a:t>Chris Nelson ‘03 – Baseball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3" action="ppaction://hlinksldjump"/>
              </a:rPr>
              <a:t>Corey </a:t>
            </a:r>
            <a:r>
              <a:rPr lang="en-US" sz="2200" dirty="0" err="1">
                <a:hlinkClick r:id="rId23" action="ppaction://hlinksldjump"/>
              </a:rPr>
              <a:t>Feltmann</a:t>
            </a:r>
            <a:r>
              <a:rPr lang="en-US" sz="2200" dirty="0">
                <a:hlinkClick r:id="rId23" action="ppaction://hlinksldjump"/>
              </a:rPr>
              <a:t> ’03 –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4" action="ppaction://hlinksldjump"/>
              </a:rPr>
              <a:t>Josh Janousek ‘03 –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5" action="ppaction://hlinksldjump"/>
              </a:rPr>
              <a:t>Katie </a:t>
            </a:r>
            <a:r>
              <a:rPr lang="en-US" sz="2200" dirty="0" err="1">
                <a:hlinkClick r:id="rId25" action="ppaction://hlinksldjump"/>
              </a:rPr>
              <a:t>Jerve</a:t>
            </a:r>
            <a:r>
              <a:rPr lang="en-US" sz="2200" dirty="0">
                <a:hlinkClick r:id="rId25" action="ppaction://hlinksldjump"/>
              </a:rPr>
              <a:t> ‘03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6" action="ppaction://hlinksldjump"/>
              </a:rPr>
              <a:t>Kristin Gillis ‘03 </a:t>
            </a:r>
            <a:br>
              <a:rPr lang="en-US" sz="2200" dirty="0">
                <a:hlinkClick r:id="rId26" action="ppaction://hlinksldjump"/>
              </a:rPr>
            </a:br>
            <a:r>
              <a:rPr lang="en-US" sz="2200" dirty="0">
                <a:hlinkClick r:id="rId26" action="ppaction://hlinksldjump"/>
              </a:rPr>
              <a:t>- Tennis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</a:pPr>
            <a:endParaRPr lang="en-US" sz="1950" dirty="0"/>
          </a:p>
        </p:txBody>
      </p:sp>
      <p:sp>
        <p:nvSpPr>
          <p:cNvPr id="10" name="TextBox 9"/>
          <p:cNvSpPr txBox="1"/>
          <p:nvPr/>
        </p:nvSpPr>
        <p:spPr>
          <a:xfrm>
            <a:off x="901725" y="612769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27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31" y="5867157"/>
            <a:ext cx="821149" cy="821149"/>
          </a:xfrm>
          <a:prstGeom prst="rect">
            <a:avLst/>
          </a:prstGeom>
        </p:spPr>
      </p:pic>
      <p:sp>
        <p:nvSpPr>
          <p:cNvPr id="12" name="Oval 11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29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1619" y="1277877"/>
            <a:ext cx="3885399" cy="48962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" action="ppaction://hlinksldjump"/>
              </a:rPr>
              <a:t>Abby Martins ‘04 – Tennis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3" action="ppaction://hlinksldjump"/>
              </a:rPr>
              <a:t>Dan Berg ‘04 – Baseball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4" action="ppaction://hlinksldjump"/>
              </a:rPr>
              <a:t>Chad Strike ‘04 - Football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5" action="ppaction://hlinksldjump"/>
              </a:rPr>
              <a:t>Jen </a:t>
            </a:r>
            <a:r>
              <a:rPr lang="en-US" sz="2200" dirty="0" err="1">
                <a:hlinkClick r:id="rId5" action="ppaction://hlinksldjump"/>
              </a:rPr>
              <a:t>Puncochar</a:t>
            </a:r>
            <a:r>
              <a:rPr lang="en-US" sz="2200" dirty="0">
                <a:hlinkClick r:id="rId5" action="ppaction://hlinksldjump"/>
              </a:rPr>
              <a:t> ‘04 -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6" action="ppaction://hlinksldjump"/>
              </a:rPr>
              <a:t>John </a:t>
            </a:r>
            <a:r>
              <a:rPr lang="en-US" sz="2200" dirty="0" err="1">
                <a:hlinkClick r:id="rId6" action="ppaction://hlinksldjump"/>
              </a:rPr>
              <a:t>Koons</a:t>
            </a:r>
            <a:r>
              <a:rPr lang="en-US" sz="2200" dirty="0">
                <a:hlinkClick r:id="rId6" action="ppaction://hlinksldjump"/>
              </a:rPr>
              <a:t> ‘04 –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7" action="ppaction://hlinksldjump"/>
              </a:rPr>
              <a:t>Krista Rambow ‘04 – Basketball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8" action="ppaction://hlinksldjump"/>
              </a:rPr>
              <a:t>Kristine Hagedorn ‘04 </a:t>
            </a:r>
            <a:br>
              <a:rPr lang="en-US" sz="2200" dirty="0">
                <a:hlinkClick r:id="rId8" action="ppaction://hlinksldjump"/>
              </a:rPr>
            </a:br>
            <a:r>
              <a:rPr lang="en-US" sz="2200" dirty="0">
                <a:hlinkClick r:id="rId8" action="ppaction://hlinksldjump"/>
              </a:rPr>
              <a:t>– Tennis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9" action="ppaction://hlinksldjump"/>
              </a:rPr>
              <a:t>Lisa Meyer ‘04 - Tennis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0" action="ppaction://hlinksldjump"/>
              </a:rPr>
              <a:t>Lori </a:t>
            </a:r>
            <a:r>
              <a:rPr lang="en-US" sz="2200" dirty="0" err="1">
                <a:hlinkClick r:id="rId10" action="ppaction://hlinksldjump"/>
              </a:rPr>
              <a:t>Feltman</a:t>
            </a:r>
            <a:r>
              <a:rPr lang="en-US" sz="2200" dirty="0">
                <a:hlinkClick r:id="rId10" action="ppaction://hlinksldjump"/>
              </a:rPr>
              <a:t> ‘04 – Softball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1" action="ppaction://hlinksldjump"/>
              </a:rPr>
              <a:t>Nate </a:t>
            </a:r>
            <a:r>
              <a:rPr lang="en-US" sz="2200" dirty="0" err="1">
                <a:hlinkClick r:id="rId11" action="ppaction://hlinksldjump"/>
              </a:rPr>
              <a:t>Hebrink</a:t>
            </a:r>
            <a:r>
              <a:rPr lang="en-US" sz="2200" dirty="0">
                <a:hlinkClick r:id="rId11" action="ppaction://hlinksldjump"/>
              </a:rPr>
              <a:t> ‘04 - Baseball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2" action="ppaction://hlinksldjump"/>
              </a:rPr>
              <a:t>Travis </a:t>
            </a:r>
            <a:r>
              <a:rPr lang="en-US" sz="2200" dirty="0" err="1">
                <a:hlinkClick r:id="rId12" action="ppaction://hlinksldjump"/>
              </a:rPr>
              <a:t>Birhanzl</a:t>
            </a:r>
            <a:r>
              <a:rPr lang="en-US" sz="2200" dirty="0">
                <a:hlinkClick r:id="rId12" action="ppaction://hlinksldjump"/>
              </a:rPr>
              <a:t> ’04 -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</a:pPr>
            <a:endParaRPr lang="en-US" sz="195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58329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2004 - 2006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17018" y="1277879"/>
            <a:ext cx="3569503" cy="489627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3" action="ppaction://hlinksldjump"/>
              </a:rPr>
              <a:t>Adam </a:t>
            </a:r>
            <a:r>
              <a:rPr lang="en-US" sz="2200" dirty="0" err="1">
                <a:hlinkClick r:id="rId13" action="ppaction://hlinksldjump"/>
              </a:rPr>
              <a:t>Ferrel</a:t>
            </a:r>
            <a:r>
              <a:rPr lang="en-US" sz="2200" dirty="0">
                <a:hlinkClick r:id="rId13" action="ppaction://hlinksldjump"/>
              </a:rPr>
              <a:t> ’05 - Baseball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4" action="ppaction://hlinksldjump"/>
              </a:rPr>
              <a:t>Ethan Vogt ‘05 –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5" action="ppaction://hlinksldjump"/>
              </a:rPr>
              <a:t>Jamie </a:t>
            </a:r>
            <a:r>
              <a:rPr lang="en-US" sz="2200" dirty="0" err="1">
                <a:hlinkClick r:id="rId15" action="ppaction://hlinksldjump"/>
              </a:rPr>
              <a:t>Terres</a:t>
            </a:r>
            <a:r>
              <a:rPr lang="en-US" sz="2200" dirty="0">
                <a:hlinkClick r:id="rId15" action="ppaction://hlinksldjump"/>
              </a:rPr>
              <a:t> ’05 - Baseball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6" action="ppaction://hlinksldjump"/>
              </a:rPr>
              <a:t>Jarret Hall ‘05 – Wrestling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7" action="ppaction://hlinksldjump"/>
              </a:rPr>
              <a:t>Jeremy </a:t>
            </a:r>
            <a:r>
              <a:rPr lang="en-US" sz="2200" dirty="0" err="1">
                <a:hlinkClick r:id="rId17" action="ppaction://hlinksldjump"/>
              </a:rPr>
              <a:t>Sogge</a:t>
            </a:r>
            <a:r>
              <a:rPr lang="en-US" sz="2200" dirty="0">
                <a:hlinkClick r:id="rId17" action="ppaction://hlinksldjump"/>
              </a:rPr>
              <a:t> ‘05 – Wrestling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8" action="ppaction://hlinksldjump"/>
              </a:rPr>
              <a:t>Jessica </a:t>
            </a:r>
            <a:r>
              <a:rPr lang="en-US" sz="2200" dirty="0" err="1">
                <a:hlinkClick r:id="rId18" action="ppaction://hlinksldjump"/>
              </a:rPr>
              <a:t>Enger</a:t>
            </a:r>
            <a:r>
              <a:rPr lang="en-US" sz="2200" dirty="0">
                <a:hlinkClick r:id="rId18" action="ppaction://hlinksldjump"/>
              </a:rPr>
              <a:t> ‘05 - Tennis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9" action="ppaction://hlinksldjump"/>
              </a:rPr>
              <a:t>Julie </a:t>
            </a:r>
            <a:r>
              <a:rPr lang="en-US" sz="2200" dirty="0" err="1">
                <a:hlinkClick r:id="rId19" action="ppaction://hlinksldjump"/>
              </a:rPr>
              <a:t>Vosejpka</a:t>
            </a:r>
            <a:r>
              <a:rPr lang="en-US" sz="2200" dirty="0">
                <a:hlinkClick r:id="rId19" action="ppaction://hlinksldjump"/>
              </a:rPr>
              <a:t> ’05 – Softball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0" action="ppaction://hlinksldjump"/>
              </a:rPr>
              <a:t>Kali </a:t>
            </a:r>
            <a:r>
              <a:rPr lang="en-US" sz="2200" dirty="0" err="1">
                <a:hlinkClick r:id="rId20" action="ppaction://hlinksldjump"/>
              </a:rPr>
              <a:t>Gravgaard</a:t>
            </a:r>
            <a:r>
              <a:rPr lang="en-US" sz="2200" dirty="0">
                <a:hlinkClick r:id="rId20" action="ppaction://hlinksldjump"/>
              </a:rPr>
              <a:t> ‘05 - Tennis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1" action="ppaction://hlinksldjump"/>
              </a:rPr>
              <a:t>Kristin </a:t>
            </a:r>
            <a:r>
              <a:rPr lang="en-US" sz="2200" dirty="0" err="1">
                <a:hlinkClick r:id="rId21" action="ppaction://hlinksldjump"/>
              </a:rPr>
              <a:t>Raitz</a:t>
            </a:r>
            <a:r>
              <a:rPr lang="en-US" sz="2200" dirty="0">
                <a:hlinkClick r:id="rId21" action="ppaction://hlinksldjump"/>
              </a:rPr>
              <a:t> ‘05 – Volleyball</a:t>
            </a:r>
            <a:endParaRPr lang="en-US" sz="2200" dirty="0"/>
          </a:p>
          <a:p>
            <a:pPr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2" action="ppaction://hlinksldjump"/>
              </a:rPr>
              <a:t>Terra </a:t>
            </a:r>
            <a:r>
              <a:rPr lang="en-US" sz="2200" dirty="0" err="1">
                <a:hlinkClick r:id="rId22" action="ppaction://hlinksldjump"/>
              </a:rPr>
              <a:t>Billiet</a:t>
            </a:r>
            <a:r>
              <a:rPr lang="en-US" sz="2200" dirty="0">
                <a:hlinkClick r:id="rId22" action="ppaction://hlinksldjump"/>
              </a:rPr>
              <a:t> ‘05 -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3" action="ppaction://hlinksldjump"/>
              </a:rPr>
              <a:t>Terra Billet ’05 - Basketball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</a:pPr>
            <a:endParaRPr lang="en-US" sz="195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886340" y="1277877"/>
            <a:ext cx="3511563" cy="48962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4" action="ppaction://hlinksldjump"/>
              </a:rPr>
              <a:t>Tim Johnson ‘05 –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5" action="ppaction://hlinksldjump"/>
              </a:rPr>
              <a:t>Tony </a:t>
            </a:r>
            <a:r>
              <a:rPr lang="en-US" sz="2200" dirty="0" err="1">
                <a:hlinkClick r:id="rId25" action="ppaction://hlinksldjump"/>
              </a:rPr>
              <a:t>Kley</a:t>
            </a:r>
            <a:r>
              <a:rPr lang="en-US" sz="2200" dirty="0">
                <a:hlinkClick r:id="rId25" action="ppaction://hlinksldjump"/>
              </a:rPr>
              <a:t> ’05 - Football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6" action="ppaction://hlinksldjump"/>
              </a:rPr>
              <a:t>Ashley Olson ‘06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7" action="ppaction://hlinksldjump"/>
              </a:rPr>
              <a:t>Dusty Myers ‘06 –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8" action="ppaction://hlinksldjump"/>
              </a:rPr>
              <a:t>Ethan Vogt ‘06 -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9" action="ppaction://hlinksldjump"/>
              </a:rPr>
              <a:t>Jackie Noyes ‘06 -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30" action="ppaction://hlinksldjump"/>
              </a:rPr>
              <a:t>Julie </a:t>
            </a:r>
            <a:r>
              <a:rPr lang="en-US" sz="2200" dirty="0" err="1">
                <a:hlinkClick r:id="rId30" action="ppaction://hlinksldjump"/>
              </a:rPr>
              <a:t>Vosejpka</a:t>
            </a:r>
            <a:r>
              <a:rPr lang="en-US" sz="2200" dirty="0">
                <a:hlinkClick r:id="rId30" action="ppaction://hlinksldjump"/>
              </a:rPr>
              <a:t> ’06 – Softball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31" action="ppaction://hlinksldjump"/>
              </a:rPr>
              <a:t>Zach </a:t>
            </a:r>
            <a:r>
              <a:rPr lang="en-US" sz="2200" dirty="0" err="1">
                <a:hlinkClick r:id="rId31" action="ppaction://hlinksldjump"/>
              </a:rPr>
              <a:t>Etter</a:t>
            </a:r>
            <a:r>
              <a:rPr lang="en-US" sz="2200" dirty="0">
                <a:hlinkClick r:id="rId31" action="ppaction://hlinksldjump"/>
              </a:rPr>
              <a:t> ’06 - Baseball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</a:pPr>
            <a:endParaRPr lang="en-US" sz="1950" dirty="0"/>
          </a:p>
        </p:txBody>
      </p:sp>
      <p:sp>
        <p:nvSpPr>
          <p:cNvPr id="10" name="TextBox 9"/>
          <p:cNvSpPr txBox="1"/>
          <p:nvPr/>
        </p:nvSpPr>
        <p:spPr>
          <a:xfrm>
            <a:off x="858593" y="6246678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2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19" y="6038002"/>
            <a:ext cx="717435" cy="717435"/>
          </a:xfrm>
          <a:prstGeom prst="rect">
            <a:avLst/>
          </a:prstGeom>
        </p:spPr>
      </p:pic>
      <p:sp>
        <p:nvSpPr>
          <p:cNvPr id="12" name="Oval 11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5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69694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2007 - 2009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57298" y="1931923"/>
            <a:ext cx="3585763" cy="3449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" action="ppaction://hlinksldjump"/>
              </a:rPr>
              <a:t>Brandon </a:t>
            </a:r>
            <a:r>
              <a:rPr lang="en-US" sz="2200" dirty="0" err="1">
                <a:hlinkClick r:id="rId2" action="ppaction://hlinksldjump"/>
              </a:rPr>
              <a:t>Schunk</a:t>
            </a:r>
            <a:r>
              <a:rPr lang="en-US" sz="2200" dirty="0">
                <a:hlinkClick r:id="rId2" action="ppaction://hlinksldjump"/>
              </a:rPr>
              <a:t> ‘07 –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3" action="ppaction://hlinksldjump"/>
              </a:rPr>
              <a:t>Jarret Hall ‘07 –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4" action="ppaction://hlinksldjump"/>
              </a:rPr>
              <a:t>Justin </a:t>
            </a:r>
            <a:r>
              <a:rPr lang="en-US" sz="2200" dirty="0" err="1">
                <a:hlinkClick r:id="rId4" action="ppaction://hlinksldjump"/>
              </a:rPr>
              <a:t>Turek</a:t>
            </a:r>
            <a:r>
              <a:rPr lang="en-US" sz="2200" dirty="0">
                <a:hlinkClick r:id="rId4" action="ppaction://hlinksldjump"/>
              </a:rPr>
              <a:t> ‘07 –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5" action="ppaction://hlinksldjump"/>
              </a:rPr>
              <a:t>Keaton </a:t>
            </a:r>
            <a:r>
              <a:rPr lang="en-US" sz="2200" dirty="0" err="1">
                <a:hlinkClick r:id="rId5" action="ppaction://hlinksldjump"/>
              </a:rPr>
              <a:t>Gustin</a:t>
            </a:r>
            <a:r>
              <a:rPr lang="en-US" sz="2200" dirty="0">
                <a:hlinkClick r:id="rId5" action="ppaction://hlinksldjump"/>
              </a:rPr>
              <a:t> ‘07 - Baseball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6" action="ppaction://hlinksldjump"/>
              </a:rPr>
              <a:t>Kristen </a:t>
            </a:r>
            <a:r>
              <a:rPr lang="en-US" sz="2200" dirty="0" err="1">
                <a:hlinkClick r:id="rId6" action="ppaction://hlinksldjump"/>
              </a:rPr>
              <a:t>Hegna</a:t>
            </a:r>
            <a:r>
              <a:rPr lang="en-US" sz="2200" dirty="0">
                <a:hlinkClick r:id="rId6" action="ppaction://hlinksldjump"/>
              </a:rPr>
              <a:t> ‘07 – Softball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7" action="ppaction://hlinksldjump"/>
              </a:rPr>
              <a:t>Laura Suter ‘ 07 – Softball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8" action="ppaction://hlinksldjump"/>
              </a:rPr>
              <a:t>Matt Bauer ‘07 - Baseball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</a:pPr>
            <a:endParaRPr lang="en-US" sz="195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243061" y="1931923"/>
            <a:ext cx="3584448" cy="344932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9" action="ppaction://hlinksldjump"/>
              </a:rPr>
              <a:t>Alex McLaughlin ’08 - Football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0" action="ppaction://hlinksldjump"/>
              </a:rPr>
              <a:t>Brandan </a:t>
            </a:r>
            <a:r>
              <a:rPr lang="en-US" sz="2200" dirty="0" err="1">
                <a:hlinkClick r:id="rId10" action="ppaction://hlinksldjump"/>
              </a:rPr>
              <a:t>Schunk</a:t>
            </a:r>
            <a:r>
              <a:rPr lang="en-US" sz="2200" dirty="0">
                <a:hlinkClick r:id="rId10" action="ppaction://hlinksldjump"/>
              </a:rPr>
              <a:t> ‘08 –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1" action="ppaction://hlinksldjump"/>
              </a:rPr>
              <a:t>Hilary </a:t>
            </a:r>
            <a:r>
              <a:rPr lang="en-US" sz="2200" dirty="0" err="1">
                <a:hlinkClick r:id="rId11" action="ppaction://hlinksldjump"/>
              </a:rPr>
              <a:t>Groothuis</a:t>
            </a:r>
            <a:r>
              <a:rPr lang="en-US" sz="2200" dirty="0">
                <a:hlinkClick r:id="rId11" action="ppaction://hlinksldjump"/>
              </a:rPr>
              <a:t> ‘08 – Basketball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2" action="ppaction://hlinksldjump"/>
              </a:rPr>
              <a:t>Hilary </a:t>
            </a:r>
            <a:r>
              <a:rPr lang="en-US" sz="2200" dirty="0" err="1">
                <a:hlinkClick r:id="rId12" action="ppaction://hlinksldjump"/>
              </a:rPr>
              <a:t>Groothuis</a:t>
            </a:r>
            <a:r>
              <a:rPr lang="en-US" sz="2200" dirty="0">
                <a:hlinkClick r:id="rId12" action="ppaction://hlinksldjump"/>
              </a:rPr>
              <a:t> ‘08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3" action="ppaction://hlinksldjump"/>
              </a:rPr>
              <a:t>Leah Miller ‘08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4" action="ppaction://hlinksldjump"/>
              </a:rPr>
              <a:t>Matt Bauer ‘08 - Baseball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1950" dirty="0">
              <a:latin typeface="Neutra Display" panose="02000000000000000000" pitchFamily="50" charset="0"/>
            </a:endParaRPr>
          </a:p>
          <a:p>
            <a:pPr>
              <a:lnSpc>
                <a:spcPct val="80000"/>
              </a:lnSpc>
            </a:pPr>
            <a:endParaRPr lang="en-US" sz="195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829550" y="1931923"/>
            <a:ext cx="3584448" cy="3449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5" action="ppaction://hlinksldjump"/>
              </a:rPr>
              <a:t>Stephanie Tillman ‘08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6" action="ppaction://hlinksldjump"/>
              </a:rPr>
              <a:t>Tim Dreier ‘08 - Golf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7" action="ppaction://hlinksldjump"/>
              </a:rPr>
              <a:t>Emily </a:t>
            </a:r>
            <a:r>
              <a:rPr lang="en-US" sz="2200" dirty="0" err="1">
                <a:hlinkClick r:id="rId17" action="ppaction://hlinksldjump"/>
              </a:rPr>
              <a:t>Roelike</a:t>
            </a:r>
            <a:r>
              <a:rPr lang="en-US" sz="2200" dirty="0">
                <a:hlinkClick r:id="rId17" action="ppaction://hlinksldjump"/>
              </a:rPr>
              <a:t> ‘09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8" action="ppaction://hlinksldjump"/>
              </a:rPr>
              <a:t>Macy McKay ‘09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9" action="ppaction://hlinksldjump"/>
              </a:rPr>
              <a:t>Stephanie Tillman ‘09 - Volleyball</a:t>
            </a:r>
            <a:endParaRPr lang="en-US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1479695" y="5826224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20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8" y="5467507"/>
            <a:ext cx="1017517" cy="1017517"/>
          </a:xfrm>
          <a:prstGeom prst="rect">
            <a:avLst/>
          </a:prstGeom>
        </p:spPr>
      </p:pic>
      <p:sp>
        <p:nvSpPr>
          <p:cNvPr id="12" name="Oval 11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591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69693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2010 - 2016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1800" y="1439117"/>
            <a:ext cx="3787185" cy="43281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" action="ppaction://hlinksldjump"/>
              </a:rPr>
              <a:t>Chase Temple ‘10 -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3" action="ppaction://hlinksldjump"/>
              </a:rPr>
              <a:t>Emily </a:t>
            </a:r>
            <a:r>
              <a:rPr lang="en-US" sz="2200" dirty="0" err="1">
                <a:hlinkClick r:id="rId3" action="ppaction://hlinksldjump"/>
              </a:rPr>
              <a:t>Roelike</a:t>
            </a:r>
            <a:r>
              <a:rPr lang="en-US" sz="2200" dirty="0">
                <a:hlinkClick r:id="rId3" action="ppaction://hlinksldjump"/>
              </a:rPr>
              <a:t> ‘10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4" action="ppaction://hlinksldjump"/>
              </a:rPr>
              <a:t>Emily </a:t>
            </a:r>
            <a:r>
              <a:rPr lang="en-US" sz="2200" dirty="0" err="1">
                <a:hlinkClick r:id="rId4" action="ppaction://hlinksldjump"/>
              </a:rPr>
              <a:t>Roelike</a:t>
            </a:r>
            <a:r>
              <a:rPr lang="en-US" sz="2200" dirty="0">
                <a:hlinkClick r:id="rId4" action="ppaction://hlinksldjump"/>
              </a:rPr>
              <a:t> ‘10 - Softball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5" action="ppaction://hlinksldjump"/>
              </a:rPr>
              <a:t>Macy McKay ‘10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6" action="ppaction://hlinksldjump"/>
              </a:rPr>
              <a:t>Molly </a:t>
            </a:r>
            <a:r>
              <a:rPr lang="en-US" sz="2200" dirty="0" err="1">
                <a:hlinkClick r:id="rId6" action="ppaction://hlinksldjump"/>
              </a:rPr>
              <a:t>Hurrle</a:t>
            </a:r>
            <a:r>
              <a:rPr lang="en-US" sz="2200" dirty="0">
                <a:hlinkClick r:id="rId6" action="ppaction://hlinksldjump"/>
              </a:rPr>
              <a:t> ‘10 -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7" action="ppaction://hlinksldjump"/>
              </a:rPr>
              <a:t>Shane </a:t>
            </a:r>
            <a:r>
              <a:rPr lang="en-US" sz="2200" dirty="0" err="1">
                <a:hlinkClick r:id="rId7" action="ppaction://hlinksldjump"/>
              </a:rPr>
              <a:t>Kampsen</a:t>
            </a:r>
            <a:r>
              <a:rPr lang="en-US" sz="2200" dirty="0">
                <a:hlinkClick r:id="rId7" action="ppaction://hlinksldjump"/>
              </a:rPr>
              <a:t> ‘10 - Baseball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8" action="ppaction://hlinksldjump"/>
              </a:rPr>
              <a:t>Travis Peralta ‘10 –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9" action="ppaction://hlinksldjump"/>
              </a:rPr>
              <a:t>Brandi </a:t>
            </a:r>
            <a:r>
              <a:rPr lang="en-US" sz="2200" dirty="0" err="1">
                <a:hlinkClick r:id="rId9" action="ppaction://hlinksldjump"/>
              </a:rPr>
              <a:t>Bodin</a:t>
            </a:r>
            <a:r>
              <a:rPr lang="en-US" sz="2200" dirty="0">
                <a:hlinkClick r:id="rId9" action="ppaction://hlinksldjump"/>
              </a:rPr>
              <a:t> ‘ 11 – Softball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0" action="ppaction://hlinksldjump"/>
              </a:rPr>
              <a:t>Emily </a:t>
            </a:r>
            <a:r>
              <a:rPr lang="en-US" sz="2200" dirty="0" err="1">
                <a:hlinkClick r:id="rId10" action="ppaction://hlinksldjump"/>
              </a:rPr>
              <a:t>Roelike</a:t>
            </a:r>
            <a:r>
              <a:rPr lang="en-US" sz="2200" dirty="0">
                <a:hlinkClick r:id="rId10" action="ppaction://hlinksldjump"/>
              </a:rPr>
              <a:t> ‘ 11  - Softball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1" action="ppaction://hlinksldjump"/>
              </a:rPr>
              <a:t>Hannah Smith ‘11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12" action="ppaction://hlinksldjump"/>
              </a:rPr>
              <a:t>Kelsey </a:t>
            </a:r>
            <a:r>
              <a:rPr lang="en-US" sz="2000" dirty="0" err="1">
                <a:hlinkClick r:id="rId12" action="ppaction://hlinksldjump"/>
              </a:rPr>
              <a:t>Stommes</a:t>
            </a:r>
            <a:r>
              <a:rPr lang="en-US" sz="2000" dirty="0">
                <a:hlinkClick r:id="rId12" action="ppaction://hlinksldjump"/>
              </a:rPr>
              <a:t> ‘11 – Volleyball </a:t>
            </a:r>
            <a:endParaRPr lang="en-US" sz="20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218984" y="1439117"/>
            <a:ext cx="3648665" cy="432816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3" action="ppaction://hlinksldjump"/>
              </a:rPr>
              <a:t>Molly </a:t>
            </a:r>
            <a:r>
              <a:rPr lang="en-US" sz="2200" dirty="0" err="1">
                <a:hlinkClick r:id="rId13" action="ppaction://hlinksldjump"/>
              </a:rPr>
              <a:t>Hurrle</a:t>
            </a:r>
            <a:r>
              <a:rPr lang="en-US" sz="2200" dirty="0">
                <a:hlinkClick r:id="rId13" action="ppaction://hlinksldjump"/>
              </a:rPr>
              <a:t> ‘ 11  -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4" action="ppaction://hlinksldjump"/>
              </a:rPr>
              <a:t>Travis Peralta ’11 -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5" action="ppaction://hlinksldjump"/>
              </a:rPr>
              <a:t>Kelsey </a:t>
            </a:r>
            <a:r>
              <a:rPr lang="en-US" sz="2200" dirty="0" err="1">
                <a:hlinkClick r:id="rId15" action="ppaction://hlinksldjump"/>
              </a:rPr>
              <a:t>Stommes</a:t>
            </a:r>
            <a:r>
              <a:rPr lang="en-US" sz="2200" dirty="0">
                <a:hlinkClick r:id="rId15" action="ppaction://hlinksldjump"/>
              </a:rPr>
              <a:t> ‘13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6" action="ppaction://hlinksldjump"/>
              </a:rPr>
              <a:t>Tiffani </a:t>
            </a:r>
            <a:r>
              <a:rPr lang="en-US" sz="2200" dirty="0" err="1">
                <a:hlinkClick r:id="rId16" action="ppaction://hlinksldjump"/>
              </a:rPr>
              <a:t>Karbo</a:t>
            </a:r>
            <a:r>
              <a:rPr lang="en-US" sz="2200" dirty="0">
                <a:hlinkClick r:id="rId16" action="ppaction://hlinksldjump"/>
              </a:rPr>
              <a:t> ‘13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7" action="ppaction://hlinksldjump"/>
              </a:rPr>
              <a:t>Tiffani </a:t>
            </a:r>
            <a:r>
              <a:rPr lang="en-US" sz="2200" dirty="0" err="1">
                <a:hlinkClick r:id="rId17" action="ppaction://hlinksldjump"/>
              </a:rPr>
              <a:t>Karbo</a:t>
            </a:r>
            <a:r>
              <a:rPr lang="en-US" sz="2200" dirty="0">
                <a:hlinkClick r:id="rId17" action="ppaction://hlinksldjump"/>
              </a:rPr>
              <a:t> ‘14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8" action="ppaction://hlinksldjump"/>
              </a:rPr>
              <a:t>Kevin Parks ‘14 </a:t>
            </a:r>
            <a:br>
              <a:rPr lang="en-US" sz="2200" dirty="0">
                <a:hlinkClick r:id="rId18" action="ppaction://hlinksldjump"/>
              </a:rPr>
            </a:br>
            <a:r>
              <a:rPr lang="en-US" sz="2200" dirty="0">
                <a:hlinkClick r:id="rId18" action="ppaction://hlinksldjump"/>
              </a:rPr>
              <a:t>– Football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19" action="ppaction://hlinksldjump"/>
              </a:rPr>
              <a:t>Brenna Olsen ‘15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0" action="ppaction://hlinksldjump"/>
              </a:rPr>
              <a:t>Heather Horning ‘ 15 – Softball</a:t>
            </a:r>
            <a:endParaRPr lang="en-US" sz="2200" dirty="0">
              <a:latin typeface="Neutra Display" panose="02000000000000000000" pitchFamily="50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867649" y="1439118"/>
            <a:ext cx="3648456" cy="49576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 err="1">
                <a:hlinkClick r:id="rId21" action="ppaction://hlinksldjump"/>
              </a:rPr>
              <a:t>Jacie</a:t>
            </a:r>
            <a:r>
              <a:rPr lang="en-US" sz="2200" dirty="0">
                <a:hlinkClick r:id="rId21" action="ppaction://hlinksldjump"/>
              </a:rPr>
              <a:t> </a:t>
            </a:r>
            <a:r>
              <a:rPr lang="en-US" sz="2200" dirty="0" err="1">
                <a:hlinkClick r:id="rId21" action="ppaction://hlinksldjump"/>
              </a:rPr>
              <a:t>Selseth</a:t>
            </a:r>
            <a:r>
              <a:rPr lang="en-US" sz="2200" dirty="0">
                <a:hlinkClick r:id="rId21" action="ppaction://hlinksldjump"/>
              </a:rPr>
              <a:t> ‘15 </a:t>
            </a:r>
            <a:br>
              <a:rPr lang="en-US" sz="2200" dirty="0">
                <a:hlinkClick r:id="rId21" action="ppaction://hlinksldjump"/>
              </a:rPr>
            </a:br>
            <a:r>
              <a:rPr lang="en-US" sz="2200" dirty="0">
                <a:hlinkClick r:id="rId21" action="ppaction://hlinksldjump"/>
              </a:rPr>
              <a:t>- Softball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2" action="ppaction://hlinksldjump"/>
              </a:rPr>
              <a:t>Akeem Oglesby ‘16 – Basketball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3" action="ppaction://hlinksldjump"/>
              </a:rPr>
              <a:t>Chris Schmidt ‘ 16 - Wrestling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4" action="ppaction://hlinksldjump"/>
              </a:rPr>
              <a:t>Erica </a:t>
            </a:r>
            <a:r>
              <a:rPr lang="en-US" sz="2200" dirty="0" err="1">
                <a:hlinkClick r:id="rId24" action="ppaction://hlinksldjump"/>
              </a:rPr>
              <a:t>Melbie</a:t>
            </a:r>
            <a:r>
              <a:rPr lang="en-US" sz="2200" dirty="0">
                <a:hlinkClick r:id="rId24" action="ppaction://hlinksldjump"/>
              </a:rPr>
              <a:t> ‘16 - Basketball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5" action="ppaction://hlinksldjump"/>
              </a:rPr>
              <a:t>Kaitlyn Sterner ‘16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6" action="ppaction://hlinksldjump"/>
              </a:rPr>
              <a:t>Natalie </a:t>
            </a:r>
            <a:r>
              <a:rPr lang="en-US" sz="2200" dirty="0" err="1">
                <a:hlinkClick r:id="rId26" action="ppaction://hlinksldjump"/>
              </a:rPr>
              <a:t>Feldhake</a:t>
            </a:r>
            <a:r>
              <a:rPr lang="en-US" sz="2200" dirty="0">
                <a:hlinkClick r:id="rId26" action="ppaction://hlinksldjump"/>
              </a:rPr>
              <a:t> ‘16 – Volleyball</a:t>
            </a:r>
            <a:endParaRPr lang="en-US" sz="2200" dirty="0"/>
          </a:p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200" dirty="0">
                <a:hlinkClick r:id="rId27" action="ppaction://hlinksldjump"/>
              </a:rPr>
              <a:t>Zach </a:t>
            </a:r>
            <a:r>
              <a:rPr lang="en-US" sz="2200" dirty="0" err="1">
                <a:hlinkClick r:id="rId27" action="ppaction://hlinksldjump"/>
              </a:rPr>
              <a:t>Revier</a:t>
            </a:r>
            <a:r>
              <a:rPr lang="en-US" sz="2200" dirty="0">
                <a:hlinkClick r:id="rId27" action="ppaction://hlinksldjump"/>
              </a:rPr>
              <a:t> ‘16 </a:t>
            </a:r>
            <a:br>
              <a:rPr lang="en-US" sz="2200" dirty="0">
                <a:hlinkClick r:id="rId27" action="ppaction://hlinksldjump"/>
              </a:rPr>
            </a:br>
            <a:r>
              <a:rPr lang="en-US" sz="2200" dirty="0">
                <a:hlinkClick r:id="rId27" action="ppaction://hlinksldjump"/>
              </a:rPr>
              <a:t>- Wrestling</a:t>
            </a:r>
            <a:endParaRPr lang="en-US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1626344" y="6118221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28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76" y="5767277"/>
            <a:ext cx="1017517" cy="1017517"/>
          </a:xfrm>
          <a:prstGeom prst="rect">
            <a:avLst/>
          </a:prstGeom>
        </p:spPr>
      </p:pic>
      <p:sp>
        <p:nvSpPr>
          <p:cNvPr id="12" name="Oval 11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734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69693"/>
            <a:ext cx="12192000" cy="9144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+mn-lt"/>
              </a:rPr>
              <a:t>2017 - 2020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1800" y="1439117"/>
            <a:ext cx="3486747" cy="43281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2" action="ppaction://hlinksldjump"/>
              </a:rPr>
              <a:t>Cami Seletta ’17 </a:t>
            </a:r>
            <a:r>
              <a:rPr lang="en-US" sz="2000" dirty="0">
                <a:hlinkClick r:id="rId3" action="ppaction://hlinksldjump"/>
              </a:rPr>
              <a:t>–</a:t>
            </a:r>
            <a:r>
              <a:rPr lang="en-US" sz="2000" dirty="0">
                <a:hlinkClick r:id="rId2" action="ppaction://hlinksldjump"/>
              </a:rPr>
              <a:t> Volleyball</a:t>
            </a:r>
            <a:endParaRPr lang="en-US" sz="20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4" action="ppaction://hlinksldjump"/>
              </a:rPr>
              <a:t>John McClure ‘17 - Football</a:t>
            </a:r>
            <a:endParaRPr lang="en-US" sz="2000" dirty="0">
              <a:hlinkClick r:id="rId3" action="ppaction://hlinksldjump"/>
            </a:endParaRPr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hlinkClick r:id="rId3" action="ppaction://hlinksldjump"/>
              </a:rPr>
              <a:t>Matt Voss ’18 -Wrestling</a:t>
            </a:r>
            <a:endParaRPr lang="en-US" sz="2000" dirty="0"/>
          </a:p>
          <a:p>
            <a:pPr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218984" y="1439117"/>
            <a:ext cx="3648665" cy="432816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200" dirty="0">
              <a:latin typeface="Neutra Display" panose="02000000000000000000" pitchFamily="50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867649" y="1439118"/>
            <a:ext cx="3648456" cy="49576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bg1">
                  <a:lumMod val="65000"/>
                </a:schemeClr>
              </a:buClr>
              <a:buSzPct val="50000"/>
              <a:buFont typeface="Courier New" panose="02070309020205020404" pitchFamily="49" charset="0"/>
              <a:buChar char="o"/>
            </a:pPr>
            <a:endParaRPr lang="en-US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1311175" y="5789076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5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28" y="5379203"/>
            <a:ext cx="1017517" cy="1017517"/>
          </a:xfrm>
          <a:prstGeom prst="rect">
            <a:avLst/>
          </a:prstGeom>
        </p:spPr>
      </p:pic>
      <p:sp>
        <p:nvSpPr>
          <p:cNvPr id="12" name="Oval 11"/>
          <p:cNvSpPr>
            <a:spLocks noChangeAspect="1"/>
          </p:cNvSpPr>
          <p:nvPr/>
        </p:nvSpPr>
        <p:spPr>
          <a:xfrm>
            <a:off x="10238087" y="169694"/>
            <a:ext cx="1769315" cy="1577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037" y="396356"/>
            <a:ext cx="1169928" cy="104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66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84" y="752116"/>
            <a:ext cx="12191112" cy="403218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88" y="3540758"/>
            <a:ext cx="12191112" cy="19266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20264"/>
            <a:ext cx="12191113" cy="12822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All American Athletes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Baseball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" y="0"/>
            <a:ext cx="12191117" cy="1002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108" y="5467428"/>
            <a:ext cx="1246660" cy="12864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40388"/>
            <a:ext cx="10034251" cy="307717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0" y="28888"/>
            <a:ext cx="1485289" cy="1454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66" y="308888"/>
            <a:ext cx="961955" cy="85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02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" r="13463" b="26929"/>
          <a:stretch/>
        </p:blipFill>
        <p:spPr>
          <a:xfrm>
            <a:off x="295953" y="1419225"/>
            <a:ext cx="3708400" cy="438419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30700" y="1419225"/>
            <a:ext cx="7619254" cy="178498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All-Region 13 ’89, </a:t>
            </a:r>
          </a:p>
          <a:p>
            <a:r>
              <a:rPr lang="en-US" sz="2800" dirty="0">
                <a:latin typeface="+mn-lt"/>
              </a:rPr>
              <a:t>All-MCCC ’89, All-Region 13 ’90,</a:t>
            </a:r>
          </a:p>
          <a:p>
            <a:r>
              <a:rPr lang="en-US" sz="2800" dirty="0">
                <a:latin typeface="+mn-lt"/>
              </a:rPr>
              <a:t>All-MCCC ‘90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1990</a:t>
            </a:r>
          </a:p>
          <a:p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47807" y="2190064"/>
            <a:ext cx="2832518" cy="365760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13"/>
          </p:nvPr>
        </p:nvSpPr>
        <p:spPr>
          <a:xfrm>
            <a:off x="0" y="147828"/>
            <a:ext cx="12192000" cy="944372"/>
          </a:xfrm>
        </p:spPr>
        <p:txBody>
          <a:bodyPr/>
          <a:lstStyle/>
          <a:p>
            <a:r>
              <a:rPr lang="en-US" sz="5400" dirty="0">
                <a:latin typeface="+mn-lt"/>
              </a:rPr>
              <a:t>Dan Carlson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256044" y="244856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2118592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" r="4222" b="17283"/>
          <a:stretch/>
        </p:blipFill>
        <p:spPr>
          <a:xfrm>
            <a:off x="411234" y="1444625"/>
            <a:ext cx="3746500" cy="429577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83100" y="1444624"/>
            <a:ext cx="7474744" cy="1222375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All-Region 13 ’89, All-Region 13 ‘99, MCCC Southern Division Player of the Year ’99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1998-1999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46430" y="2261101"/>
            <a:ext cx="284580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83100" y="3147151"/>
            <a:ext cx="3374136" cy="2593249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1999 Statistics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.484 BA</a:t>
            </a:r>
          </a:p>
          <a:p>
            <a:r>
              <a:rPr lang="en-US" sz="2000" dirty="0">
                <a:latin typeface="+mn-lt"/>
              </a:rPr>
              <a:t>10 HR</a:t>
            </a:r>
          </a:p>
          <a:p>
            <a:r>
              <a:rPr lang="en-US" sz="2000" dirty="0">
                <a:latin typeface="+mn-lt"/>
              </a:rPr>
              <a:t>11 2B</a:t>
            </a:r>
          </a:p>
          <a:p>
            <a:r>
              <a:rPr lang="en-US" sz="2000" dirty="0">
                <a:latin typeface="+mn-lt"/>
              </a:rPr>
              <a:t>43 RBI’s</a:t>
            </a:r>
          </a:p>
          <a:p>
            <a:r>
              <a:rPr lang="en-US" sz="2000" dirty="0">
                <a:latin typeface="+mn-lt"/>
              </a:rPr>
              <a:t>4-1 pitching</a:t>
            </a:r>
          </a:p>
          <a:p>
            <a:r>
              <a:rPr lang="en-US" sz="2000" dirty="0">
                <a:latin typeface="+mn-lt"/>
              </a:rPr>
              <a:t>4.08 ERA</a:t>
            </a:r>
          </a:p>
          <a:p>
            <a:r>
              <a:rPr lang="en-US" sz="2000" dirty="0">
                <a:latin typeface="+mn-lt"/>
              </a:rPr>
              <a:t>31 SO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Dave Burkholder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32157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23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27"/>
          <a:stretch/>
        </p:blipFill>
        <p:spPr>
          <a:xfrm>
            <a:off x="306085" y="1444752"/>
            <a:ext cx="3877252" cy="440994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50664" y="1444752"/>
            <a:ext cx="738111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All-Region 13 ‘99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1998-1999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32152" y="2191395"/>
            <a:ext cx="2848958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50664" y="3081528"/>
            <a:ext cx="2715768" cy="161685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1999 Statistics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8-1 record</a:t>
            </a:r>
          </a:p>
          <a:p>
            <a:r>
              <a:rPr lang="en-US" sz="2000" dirty="0">
                <a:latin typeface="+mn-lt"/>
              </a:rPr>
              <a:t>1.59 ERA</a:t>
            </a:r>
          </a:p>
          <a:p>
            <a:r>
              <a:rPr lang="en-US" sz="2000" dirty="0">
                <a:latin typeface="+mn-lt"/>
              </a:rPr>
              <a:t>50 SO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Dave Buss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196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366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1" b="13879"/>
          <a:stretch/>
        </p:blipFill>
        <p:spPr>
          <a:xfrm>
            <a:off x="393700" y="1444752"/>
            <a:ext cx="3595172" cy="429471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51685" y="1444752"/>
            <a:ext cx="7506159" cy="1636776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All-MCCC ‘00;</a:t>
            </a:r>
          </a:p>
          <a:p>
            <a:r>
              <a:rPr lang="en-US" sz="2800" dirty="0">
                <a:latin typeface="+mn-lt"/>
              </a:rPr>
              <a:t>1</a:t>
            </a:r>
            <a:r>
              <a:rPr lang="en-US" sz="2800" baseline="30000" dirty="0">
                <a:latin typeface="+mn-lt"/>
              </a:rPr>
              <a:t>st</a:t>
            </a:r>
            <a:r>
              <a:rPr lang="en-US" sz="2800" dirty="0">
                <a:latin typeface="+mn-lt"/>
              </a:rPr>
              <a:t> Team All-Southern Division ’00,</a:t>
            </a:r>
          </a:p>
          <a:p>
            <a:r>
              <a:rPr lang="en-US" sz="2800" dirty="0">
                <a:latin typeface="+mn-lt"/>
              </a:rPr>
              <a:t>1</a:t>
            </a:r>
            <a:r>
              <a:rPr lang="en-US" sz="2800" baseline="30000" dirty="0">
                <a:latin typeface="+mn-lt"/>
              </a:rPr>
              <a:t>st</a:t>
            </a:r>
            <a:r>
              <a:rPr lang="en-US" sz="2800" dirty="0">
                <a:latin typeface="+mn-lt"/>
              </a:rPr>
              <a:t> Team All-Region 13 ’00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1999-2000</a:t>
            </a:r>
            <a:r>
              <a:rPr lang="en-US" sz="2800" dirty="0">
                <a:latin typeface="+mn-lt"/>
              </a:rPr>
              <a:t>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56072" y="2339459"/>
            <a:ext cx="283761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42516" y="3574901"/>
            <a:ext cx="3762248" cy="22143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Catcher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.463 BA </a:t>
            </a:r>
          </a:p>
          <a:p>
            <a:r>
              <a:rPr lang="en-US" sz="2000" dirty="0">
                <a:latin typeface="+mn-lt"/>
              </a:rPr>
              <a:t>27 RBIs</a:t>
            </a:r>
          </a:p>
          <a:p>
            <a:r>
              <a:rPr lang="en-US" sz="2000" dirty="0">
                <a:latin typeface="+mn-lt"/>
              </a:rPr>
              <a:t>7 SB’s</a:t>
            </a:r>
          </a:p>
          <a:p>
            <a:r>
              <a:rPr lang="en-US" sz="2000" dirty="0">
                <a:latin typeface="+mn-lt"/>
              </a:rPr>
              <a:t>15 stolen bases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Joe Bailey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080" y="265838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297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70"/>
          <a:stretch/>
        </p:blipFill>
        <p:spPr>
          <a:xfrm>
            <a:off x="252537" y="1444752"/>
            <a:ext cx="3606126" cy="438860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45280" y="1444752"/>
            <a:ext cx="778649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MCCC Player of the Year ’02, </a:t>
            </a:r>
          </a:p>
          <a:p>
            <a:r>
              <a:rPr lang="en-US" sz="2800" dirty="0">
                <a:latin typeface="+mn-lt"/>
              </a:rPr>
              <a:t>All-Southern Division ’02, All-MCCC ‘02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2002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2865" y="2176083"/>
            <a:ext cx="281833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45280" y="3075496"/>
            <a:ext cx="2934716" cy="2757861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Right Handed Pitcher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2001 stats</a:t>
            </a:r>
          </a:p>
          <a:p>
            <a:r>
              <a:rPr lang="en-US" sz="2000" dirty="0">
                <a:latin typeface="+mn-lt"/>
              </a:rPr>
              <a:t>6W 3L</a:t>
            </a:r>
          </a:p>
          <a:p>
            <a:r>
              <a:rPr lang="en-US" sz="2000" dirty="0">
                <a:latin typeface="+mn-lt"/>
              </a:rPr>
              <a:t>2.14 ERA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2002 stats</a:t>
            </a:r>
          </a:p>
          <a:p>
            <a:r>
              <a:rPr lang="en-US" sz="2000" dirty="0">
                <a:latin typeface="+mn-lt"/>
              </a:rPr>
              <a:t>9W 1L</a:t>
            </a:r>
          </a:p>
          <a:p>
            <a:r>
              <a:rPr lang="en-US" sz="2000" dirty="0">
                <a:latin typeface="+mn-lt"/>
              </a:rPr>
              <a:t>1.41 ERA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Andy Garry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6" y="254901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57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8" r="4214" b="13762"/>
          <a:stretch/>
        </p:blipFill>
        <p:spPr>
          <a:xfrm>
            <a:off x="355599" y="1444753"/>
            <a:ext cx="3683001" cy="434776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87165" y="1444752"/>
            <a:ext cx="733098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All-MCCC ’03, All-Region 13 ’03, All-Southern Division ’03, Southern Division Player of the Year ’03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2003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6076" y="2329284"/>
            <a:ext cx="2811479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87165" y="3336844"/>
            <a:ext cx="1443735" cy="20619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First Base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2002 stats</a:t>
            </a:r>
          </a:p>
          <a:p>
            <a:r>
              <a:rPr lang="en-US" sz="2000" dirty="0">
                <a:latin typeface="+mn-lt"/>
              </a:rPr>
              <a:t>.389 BA</a:t>
            </a:r>
          </a:p>
          <a:p>
            <a:r>
              <a:rPr lang="en-US" sz="2000" dirty="0">
                <a:latin typeface="+mn-lt"/>
              </a:rPr>
              <a:t>6 2B</a:t>
            </a:r>
          </a:p>
          <a:p>
            <a:r>
              <a:rPr lang="en-US" sz="2000" dirty="0">
                <a:latin typeface="+mn-lt"/>
              </a:rPr>
              <a:t>2 HR</a:t>
            </a:r>
          </a:p>
          <a:p>
            <a:r>
              <a:rPr lang="en-US" sz="2000" dirty="0">
                <a:latin typeface="+mn-lt"/>
              </a:rPr>
              <a:t>23 RBI</a:t>
            </a:r>
          </a:p>
          <a:p>
            <a:endParaRPr lang="en-US" sz="2000" dirty="0">
              <a:latin typeface="+mn-lt"/>
            </a:endParaRP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Adam Beyer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380" y="259881"/>
            <a:ext cx="829235" cy="6855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half" idx="13"/>
          </p:nvPr>
        </p:nvSpPr>
        <p:spPr>
          <a:xfrm>
            <a:off x="5930900" y="3914826"/>
            <a:ext cx="1443735" cy="1760440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2003 stats</a:t>
            </a:r>
          </a:p>
          <a:p>
            <a:r>
              <a:rPr lang="en-US" sz="2000" dirty="0">
                <a:latin typeface="+mn-lt"/>
              </a:rPr>
              <a:t>.411 BA</a:t>
            </a:r>
          </a:p>
          <a:p>
            <a:r>
              <a:rPr lang="en-US" sz="2000" dirty="0">
                <a:latin typeface="+mn-lt"/>
              </a:rPr>
              <a:t>16 2B</a:t>
            </a:r>
          </a:p>
          <a:p>
            <a:r>
              <a:rPr lang="en-US" sz="2000" dirty="0">
                <a:latin typeface="+mn-lt"/>
              </a:rPr>
              <a:t>1 3B</a:t>
            </a:r>
          </a:p>
          <a:p>
            <a:r>
              <a:rPr lang="en-US" sz="2000" dirty="0">
                <a:latin typeface="+mn-lt"/>
              </a:rPr>
              <a:t>10 HR</a:t>
            </a:r>
          </a:p>
          <a:p>
            <a:r>
              <a:rPr lang="en-US" sz="2000" dirty="0">
                <a:latin typeface="+mn-lt"/>
              </a:rPr>
              <a:t>58 RBI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042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2" b="10816"/>
          <a:stretch/>
        </p:blipFill>
        <p:spPr>
          <a:xfrm>
            <a:off x="476606" y="1444753"/>
            <a:ext cx="3583829" cy="433232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73881" y="1444752"/>
            <a:ext cx="7647464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All-Southern Division ’03,</a:t>
            </a:r>
          </a:p>
          <a:p>
            <a:r>
              <a:rPr lang="en-US" sz="2800" dirty="0">
                <a:latin typeface="+mn-lt"/>
              </a:rPr>
              <a:t>All-MCCC ’03, All-Region ‘03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2003</a:t>
            </a:r>
            <a:r>
              <a:rPr lang="en-US" sz="2800" dirty="0">
                <a:latin typeface="+mn-lt"/>
              </a:rPr>
              <a:t>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76456" y="2181017"/>
            <a:ext cx="282820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36166" y="3297017"/>
            <a:ext cx="2420619" cy="2048256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Right Handed Pitcher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2002 stats </a:t>
            </a:r>
          </a:p>
          <a:p>
            <a:r>
              <a:rPr lang="en-US" sz="2000" dirty="0">
                <a:latin typeface="+mn-lt"/>
              </a:rPr>
              <a:t>6 W 2L</a:t>
            </a:r>
          </a:p>
          <a:p>
            <a:r>
              <a:rPr lang="en-US" sz="2000" dirty="0">
                <a:latin typeface="+mn-lt"/>
              </a:rPr>
              <a:t>2.47 ERA</a:t>
            </a:r>
          </a:p>
          <a:p>
            <a:r>
              <a:rPr lang="en-US" sz="2000" dirty="0">
                <a:latin typeface="+mn-lt"/>
              </a:rPr>
              <a:t>76 Innings</a:t>
            </a:r>
          </a:p>
          <a:p>
            <a:r>
              <a:rPr lang="en-US" sz="2000" dirty="0">
                <a:latin typeface="+mn-lt"/>
              </a:rPr>
              <a:t>55 Strike Outs</a:t>
            </a:r>
          </a:p>
          <a:p>
            <a:endParaRPr lang="en-US" sz="2000" dirty="0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Chris Nelson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5" y="242912"/>
            <a:ext cx="829235" cy="6855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half" idx="13"/>
          </p:nvPr>
        </p:nvSpPr>
        <p:spPr>
          <a:xfrm>
            <a:off x="6105416" y="3879790"/>
            <a:ext cx="1756339" cy="1465483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2003 stats</a:t>
            </a:r>
          </a:p>
          <a:p>
            <a:r>
              <a:rPr lang="en-US" sz="2000" dirty="0">
                <a:latin typeface="+mn-lt"/>
              </a:rPr>
              <a:t>9W 3L</a:t>
            </a:r>
          </a:p>
          <a:p>
            <a:r>
              <a:rPr lang="en-US" sz="2000" dirty="0">
                <a:latin typeface="+mn-lt"/>
              </a:rPr>
              <a:t>1.39 ERA</a:t>
            </a:r>
          </a:p>
          <a:p>
            <a:r>
              <a:rPr lang="en-US" sz="2000" dirty="0">
                <a:latin typeface="+mn-lt"/>
              </a:rPr>
              <a:t>59 Innings </a:t>
            </a:r>
          </a:p>
          <a:p>
            <a:r>
              <a:rPr lang="en-US" sz="2000" dirty="0">
                <a:latin typeface="+mn-lt"/>
              </a:rPr>
              <a:t>81 Strike Outs</a:t>
            </a:r>
          </a:p>
        </p:txBody>
      </p:sp>
    </p:spTree>
    <p:extLst>
      <p:ext uri="{BB962C8B-B14F-4D97-AF65-F5344CB8AC3E}">
        <p14:creationId xmlns:p14="http://schemas.microsoft.com/office/powerpoint/2010/main" val="1574295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r="2573" b="10397"/>
          <a:stretch/>
        </p:blipFill>
        <p:spPr>
          <a:xfrm>
            <a:off x="469901" y="1444752"/>
            <a:ext cx="3568700" cy="433346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50080" y="1444752"/>
            <a:ext cx="757126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All-Southern Division ’04, </a:t>
            </a:r>
          </a:p>
          <a:p>
            <a:r>
              <a:rPr lang="en-US" sz="2800" dirty="0">
                <a:latin typeface="+mn-lt"/>
              </a:rPr>
              <a:t>All-MCCC ’04, All-Region 13 ’04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2004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3462" y="2169869"/>
            <a:ext cx="280590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50080" y="3245714"/>
            <a:ext cx="3621024" cy="23667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Outfield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2004 stats</a:t>
            </a:r>
          </a:p>
          <a:p>
            <a:r>
              <a:rPr lang="en-US" sz="2000" dirty="0">
                <a:latin typeface="+mn-lt"/>
              </a:rPr>
              <a:t>.449 BA</a:t>
            </a:r>
          </a:p>
          <a:p>
            <a:r>
              <a:rPr lang="en-US" sz="2000" dirty="0">
                <a:latin typeface="+mn-lt"/>
              </a:rPr>
              <a:t>53 Runs</a:t>
            </a:r>
          </a:p>
          <a:p>
            <a:r>
              <a:rPr lang="en-US" sz="2000" dirty="0">
                <a:latin typeface="+mn-lt"/>
              </a:rPr>
              <a:t>6 2B</a:t>
            </a:r>
          </a:p>
          <a:p>
            <a:r>
              <a:rPr lang="en-US" sz="2000" dirty="0">
                <a:latin typeface="+mn-lt"/>
              </a:rPr>
              <a:t>2 3B</a:t>
            </a:r>
          </a:p>
          <a:p>
            <a:r>
              <a:rPr lang="en-US" sz="2000" dirty="0">
                <a:latin typeface="+mn-lt"/>
              </a:rPr>
              <a:t>32 RBI</a:t>
            </a:r>
          </a:p>
          <a:p>
            <a:r>
              <a:rPr lang="en-US" sz="2000" dirty="0">
                <a:latin typeface="+mn-lt"/>
              </a:rPr>
              <a:t>16 – 18 SB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Dan Berg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980" y="236083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09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7" b="12505"/>
          <a:stretch/>
        </p:blipFill>
        <p:spPr>
          <a:xfrm>
            <a:off x="507999" y="1475511"/>
            <a:ext cx="3520941" cy="435002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57700" y="1444752"/>
            <a:ext cx="747407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All-Southern Division ’04, Southern Division Player of the Year ’04, </a:t>
            </a:r>
          </a:p>
          <a:p>
            <a:r>
              <a:rPr lang="en-US" sz="2800" dirty="0">
                <a:latin typeface="+mn-lt"/>
              </a:rPr>
              <a:t>All-Region 13 ’04, All-MCCC  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2004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96264" y="2374685"/>
            <a:ext cx="283052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57700" y="3622038"/>
            <a:ext cx="2527299" cy="191850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Right Handed Pitcher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9 W 3L</a:t>
            </a:r>
          </a:p>
          <a:p>
            <a:r>
              <a:rPr lang="en-US" sz="2000" dirty="0">
                <a:latin typeface="+mn-lt"/>
              </a:rPr>
              <a:t>2.25 ERA</a:t>
            </a:r>
          </a:p>
          <a:p>
            <a:r>
              <a:rPr lang="en-US" sz="2000" dirty="0">
                <a:latin typeface="+mn-lt"/>
              </a:rPr>
              <a:t>80 2/3 INN</a:t>
            </a:r>
          </a:p>
          <a:p>
            <a:r>
              <a:rPr lang="en-US" sz="2000" dirty="0">
                <a:latin typeface="+mn-lt"/>
              </a:rPr>
              <a:t>83 SO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Nate </a:t>
            </a:r>
            <a:r>
              <a:rPr lang="en-US" dirty="0" err="1">
                <a:latin typeface="+mn-lt"/>
              </a:rPr>
              <a:t>Hebrink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6" y="276390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005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73"/>
          <a:stretch/>
        </p:blipFill>
        <p:spPr>
          <a:xfrm>
            <a:off x="391397" y="1444625"/>
            <a:ext cx="3599085" cy="434960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18402" y="1444752"/>
            <a:ext cx="759818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 ’05, </a:t>
            </a:r>
          </a:p>
          <a:p>
            <a:r>
              <a:rPr lang="en-US" sz="2800" dirty="0">
                <a:latin typeface="+mn-lt"/>
              </a:rPr>
              <a:t>MCCC Player of the Year ’05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89134" y="2164279"/>
            <a:ext cx="2886165" cy="374904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18402" y="3429000"/>
            <a:ext cx="3621024" cy="1793730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Pitcher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8W 1L</a:t>
            </a:r>
          </a:p>
          <a:p>
            <a:r>
              <a:rPr lang="en-US" sz="2000" dirty="0">
                <a:latin typeface="+mn-lt"/>
              </a:rPr>
              <a:t>1.56 ERA</a:t>
            </a:r>
          </a:p>
          <a:p>
            <a:r>
              <a:rPr lang="en-US" sz="2000" dirty="0">
                <a:latin typeface="+mn-lt"/>
              </a:rPr>
              <a:t>75 SO</a:t>
            </a:r>
          </a:p>
          <a:p>
            <a:r>
              <a:rPr lang="en-US" sz="2000" dirty="0">
                <a:latin typeface="+mn-lt"/>
              </a:rPr>
              <a:t>49 1/3 IP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Adam Ferrell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1" y="248040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78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99"/>
          <a:stretch/>
        </p:blipFill>
        <p:spPr>
          <a:xfrm>
            <a:off x="534637" y="1444625"/>
            <a:ext cx="3622325" cy="432816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48508" y="1444752"/>
            <a:ext cx="5920389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All-Region 13 ’05, All-MCCC ‘05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75241" y="2138552"/>
            <a:ext cx="2896308" cy="374904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48508" y="3512502"/>
            <a:ext cx="2149348" cy="15793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Second base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.434 BA</a:t>
            </a:r>
          </a:p>
          <a:p>
            <a:r>
              <a:rPr lang="en-US" sz="2000" dirty="0">
                <a:latin typeface="+mn-lt"/>
              </a:rPr>
              <a:t>4 HR</a:t>
            </a:r>
          </a:p>
          <a:p>
            <a:r>
              <a:rPr lang="en-US" sz="2000" dirty="0">
                <a:latin typeface="+mn-lt"/>
              </a:rPr>
              <a:t>43 RBI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Jamie </a:t>
            </a:r>
            <a:r>
              <a:rPr lang="en-US" dirty="0" err="1">
                <a:latin typeface="+mn-lt"/>
              </a:rPr>
              <a:t>Terres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80" y="244857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616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28"/>
          <a:stretch/>
        </p:blipFill>
        <p:spPr>
          <a:xfrm>
            <a:off x="465190" y="1444753"/>
            <a:ext cx="3703766" cy="434644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648200" y="1444752"/>
            <a:ext cx="7289799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 ’06,</a:t>
            </a:r>
          </a:p>
          <a:p>
            <a:r>
              <a:rPr lang="en-US" sz="2800" dirty="0">
                <a:latin typeface="+mn-lt"/>
              </a:rPr>
              <a:t>Southern Division Player of the Year ‘06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2006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0893" y="2223009"/>
            <a:ext cx="2811479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648201" y="3464296"/>
            <a:ext cx="2027936" cy="2034805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Outfield / Pitcher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.398 BA</a:t>
            </a:r>
          </a:p>
          <a:p>
            <a:r>
              <a:rPr lang="en-US" sz="2000" dirty="0">
                <a:latin typeface="+mn-lt"/>
              </a:rPr>
              <a:t>10 2B</a:t>
            </a:r>
          </a:p>
          <a:p>
            <a:r>
              <a:rPr lang="en-US" sz="2000" dirty="0">
                <a:latin typeface="+mn-lt"/>
              </a:rPr>
              <a:t>5 HR</a:t>
            </a:r>
          </a:p>
          <a:p>
            <a:r>
              <a:rPr lang="en-US" sz="2000" dirty="0">
                <a:latin typeface="+mn-lt"/>
              </a:rPr>
              <a:t>19 SB</a:t>
            </a:r>
          </a:p>
          <a:p>
            <a:r>
              <a:rPr lang="en-US" sz="2000" dirty="0">
                <a:latin typeface="+mn-lt"/>
              </a:rPr>
              <a:t>26 RBI</a:t>
            </a:r>
          </a:p>
          <a:p>
            <a:endParaRPr lang="en-US" sz="2000" dirty="0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Zach </a:t>
            </a:r>
            <a:r>
              <a:rPr lang="en-US" dirty="0" err="1">
                <a:latin typeface="+mn-lt"/>
              </a:rPr>
              <a:t>Etter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197" y="229487"/>
            <a:ext cx="829235" cy="6855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half" idx="13"/>
          </p:nvPr>
        </p:nvSpPr>
        <p:spPr>
          <a:xfrm>
            <a:off x="5932950" y="4051809"/>
            <a:ext cx="1177036" cy="130759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Pitching </a:t>
            </a:r>
          </a:p>
          <a:p>
            <a:r>
              <a:rPr lang="en-US" sz="2000" dirty="0">
                <a:latin typeface="+mn-lt"/>
              </a:rPr>
              <a:t>5 W - 0L</a:t>
            </a:r>
          </a:p>
          <a:p>
            <a:r>
              <a:rPr lang="en-US" sz="2000" dirty="0">
                <a:latin typeface="+mn-lt"/>
              </a:rPr>
              <a:t>2.21</a:t>
            </a:r>
          </a:p>
          <a:p>
            <a:r>
              <a:rPr lang="en-US" sz="2000" dirty="0">
                <a:latin typeface="+mn-lt"/>
              </a:rPr>
              <a:t>3 Saves</a:t>
            </a:r>
          </a:p>
        </p:txBody>
      </p:sp>
    </p:spTree>
    <p:extLst>
      <p:ext uri="{BB962C8B-B14F-4D97-AF65-F5344CB8AC3E}">
        <p14:creationId xmlns:p14="http://schemas.microsoft.com/office/powerpoint/2010/main" val="40298595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9"/>
          <a:stretch/>
        </p:blipFill>
        <p:spPr>
          <a:xfrm>
            <a:off x="550429" y="1444625"/>
            <a:ext cx="3450377" cy="4271172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67200" y="1444752"/>
            <a:ext cx="766457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MCCC Player of the Year ’07, Region 13 Player of the Year ‘07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2007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76938" y="2172010"/>
            <a:ext cx="2810188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67200" y="3450625"/>
            <a:ext cx="2913507" cy="13761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First Base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.403 BA</a:t>
            </a:r>
          </a:p>
          <a:p>
            <a:r>
              <a:rPr lang="en-US" sz="2000" dirty="0">
                <a:latin typeface="+mn-lt"/>
              </a:rPr>
              <a:t>9 HR</a:t>
            </a:r>
          </a:p>
          <a:p>
            <a:r>
              <a:rPr lang="en-US" sz="2000" dirty="0">
                <a:latin typeface="+mn-lt"/>
              </a:rPr>
              <a:t>51 RBI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Keaton </a:t>
            </a:r>
            <a:r>
              <a:rPr lang="en-US" dirty="0" err="1">
                <a:latin typeface="+mn-lt"/>
              </a:rPr>
              <a:t>Gustin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2264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29"/>
          <a:stretch/>
        </p:blipFill>
        <p:spPr>
          <a:xfrm>
            <a:off x="505667" y="1444625"/>
            <a:ext cx="3578628" cy="437106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24351" y="1444752"/>
            <a:ext cx="6144546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2007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85585" y="2105223"/>
            <a:ext cx="2876054" cy="374904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24351" y="3233014"/>
            <a:ext cx="3621024" cy="17571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Designated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.405 BA</a:t>
            </a:r>
          </a:p>
          <a:p>
            <a:r>
              <a:rPr lang="en-US" sz="2000" dirty="0">
                <a:latin typeface="+mn-lt"/>
              </a:rPr>
              <a:t>7 2B</a:t>
            </a:r>
          </a:p>
          <a:p>
            <a:r>
              <a:rPr lang="en-US" sz="2000" dirty="0">
                <a:latin typeface="+mn-lt"/>
              </a:rPr>
              <a:t>7 HR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38 RBI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Matt Bauer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606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967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32"/>
          <a:stretch/>
        </p:blipFill>
        <p:spPr>
          <a:xfrm>
            <a:off x="364716" y="1444752"/>
            <a:ext cx="3586447" cy="437487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00526" y="1444752"/>
            <a:ext cx="7731252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Southern Player of the Year ’08, All-MCCC ’08, All-Region 13 ‘08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2008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67830" y="2164279"/>
            <a:ext cx="2886165" cy="374904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00526" y="3118666"/>
            <a:ext cx="3621024" cy="17698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Third Base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.456 BA</a:t>
            </a:r>
          </a:p>
          <a:p>
            <a:r>
              <a:rPr lang="en-US" sz="2000" dirty="0">
                <a:latin typeface="+mn-lt"/>
              </a:rPr>
              <a:t>22 2B</a:t>
            </a:r>
          </a:p>
          <a:p>
            <a:r>
              <a:rPr lang="en-US" sz="2000" dirty="0">
                <a:latin typeface="+mn-lt"/>
              </a:rPr>
              <a:t>4 HR</a:t>
            </a:r>
          </a:p>
          <a:p>
            <a:r>
              <a:rPr lang="en-US" sz="2000" dirty="0">
                <a:latin typeface="+mn-lt"/>
              </a:rPr>
              <a:t>56 RBI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Matt Bauer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1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766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43"/>
          <a:stretch/>
        </p:blipFill>
        <p:spPr>
          <a:xfrm>
            <a:off x="427655" y="1444752"/>
            <a:ext cx="3453823" cy="404029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20971" y="1444752"/>
            <a:ext cx="7638558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MCAC Player of the Year,</a:t>
            </a:r>
          </a:p>
          <a:p>
            <a:r>
              <a:rPr lang="en-US" sz="2800" dirty="0">
                <a:latin typeface="+mn-lt"/>
              </a:rPr>
              <a:t>MCAC Central Division Player of the Year ‘10 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2010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78341" y="2165864"/>
            <a:ext cx="2889335" cy="374904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20971" y="2883115"/>
            <a:ext cx="3621024" cy="2492375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Center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.530 BA</a:t>
            </a:r>
          </a:p>
          <a:p>
            <a:r>
              <a:rPr lang="en-US" sz="2000" dirty="0">
                <a:latin typeface="+mn-lt"/>
              </a:rPr>
              <a:t>62 Hits</a:t>
            </a:r>
          </a:p>
          <a:p>
            <a:r>
              <a:rPr lang="en-US" sz="2000" dirty="0">
                <a:latin typeface="+mn-lt"/>
              </a:rPr>
              <a:t>14 2B</a:t>
            </a:r>
          </a:p>
          <a:p>
            <a:r>
              <a:rPr lang="en-US" sz="2000" dirty="0">
                <a:latin typeface="+mn-lt"/>
              </a:rPr>
              <a:t>7 3B</a:t>
            </a:r>
          </a:p>
          <a:p>
            <a:r>
              <a:rPr lang="en-US" sz="2000" dirty="0">
                <a:latin typeface="+mn-lt"/>
              </a:rPr>
              <a:t>6 HR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40 Runs</a:t>
            </a:r>
          </a:p>
          <a:p>
            <a:r>
              <a:rPr lang="en-US" sz="2000" dirty="0">
                <a:latin typeface="+mn-lt"/>
              </a:rPr>
              <a:t>.583 OB%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Shane </a:t>
            </a:r>
            <a:r>
              <a:rPr lang="en-US" dirty="0" err="1">
                <a:latin typeface="+mn-lt"/>
              </a:rPr>
              <a:t>Kampsen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294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2283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84" y="752116"/>
            <a:ext cx="12191112" cy="403218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88" y="3540758"/>
            <a:ext cx="12191112" cy="19266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20264"/>
            <a:ext cx="12191113" cy="12822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All American Athletes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Basketball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" y="0"/>
            <a:ext cx="12191117" cy="1002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40388"/>
            <a:ext cx="10034251" cy="307717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0" y="28888"/>
            <a:ext cx="1485289" cy="1454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66" y="308888"/>
            <a:ext cx="961955" cy="8573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529" y="5467428"/>
            <a:ext cx="1374254" cy="137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7851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Abe Gibbons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1444753"/>
            <a:ext cx="3520477" cy="445525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96766" y="2104776"/>
            <a:ext cx="2914650" cy="3749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90358" y="1444753"/>
            <a:ext cx="7333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Honorable Mention </a:t>
            </a:r>
          </a:p>
          <a:p>
            <a:r>
              <a:rPr lang="en-US" sz="3200" dirty="0">
                <a:solidFill>
                  <a:srgbClr val="C00000"/>
                </a:solidFill>
              </a:rPr>
              <a:t>1969</a:t>
            </a:r>
          </a:p>
        </p:txBody>
      </p:sp>
      <p:sp>
        <p:nvSpPr>
          <p:cNvPr id="9" name="Oval 8"/>
          <p:cNvSpPr/>
          <p:nvPr/>
        </p:nvSpPr>
        <p:spPr>
          <a:xfrm>
            <a:off x="10574037" y="41701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512815" y="252012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WSJC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646" y="6309864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931" y="6095076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453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Charlie Williams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90" y="1444753"/>
            <a:ext cx="3364526" cy="426407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31587" y="2034144"/>
            <a:ext cx="3019608" cy="3749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90358" y="1444753"/>
            <a:ext cx="73210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1970</a:t>
            </a:r>
          </a:p>
        </p:txBody>
      </p:sp>
      <p:sp>
        <p:nvSpPr>
          <p:cNvPr id="9" name="Oval 8"/>
          <p:cNvSpPr/>
          <p:nvPr/>
        </p:nvSpPr>
        <p:spPr>
          <a:xfrm>
            <a:off x="10307747" y="41701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46525" y="252012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WSJC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5490" y="6248719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485" y="5976522"/>
            <a:ext cx="572279" cy="57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5622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2701"/>
            <a:ext cx="12192000" cy="1391582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59"/>
            <a:ext cx="12192000" cy="1020615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Jim </a:t>
            </a:r>
            <a:r>
              <a:rPr lang="en-US" sz="5400" dirty="0" err="1">
                <a:latin typeface="+mn-lt"/>
              </a:rPr>
              <a:t>Hedstrom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2" r="5757" b="19015"/>
          <a:stretch/>
        </p:blipFill>
        <p:spPr>
          <a:xfrm>
            <a:off x="499784" y="1485638"/>
            <a:ext cx="3454400" cy="44127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68722" y="2285072"/>
            <a:ext cx="2887579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3875" y="1444753"/>
            <a:ext cx="73829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All-Region 13 ’87, </a:t>
            </a:r>
          </a:p>
          <a:p>
            <a:r>
              <a:rPr lang="en-US" sz="2800" dirty="0"/>
              <a:t>All-MCCC ‘87, All-Region 13 ’88, All-MCCC ‘88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1988</a:t>
            </a:r>
          </a:p>
        </p:txBody>
      </p:sp>
      <p:sp>
        <p:nvSpPr>
          <p:cNvPr id="9" name="Oval 8"/>
          <p:cNvSpPr/>
          <p:nvPr/>
        </p:nvSpPr>
        <p:spPr>
          <a:xfrm>
            <a:off x="10370042" y="50336"/>
            <a:ext cx="1485398" cy="111996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47602" y="251243"/>
            <a:ext cx="1607838" cy="63982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3875" y="3563844"/>
            <a:ext cx="20299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Warrior MVP ‘88</a:t>
            </a:r>
          </a:p>
          <a:p>
            <a:endParaRPr lang="en-US" sz="2000" dirty="0"/>
          </a:p>
          <a:p>
            <a:r>
              <a:rPr lang="en-US" sz="2000" dirty="0"/>
              <a:t>Free throw champion ‘87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9784" y="6191011"/>
            <a:ext cx="3973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Neutra Text" panose="02000000000000000000" pitchFamily="50" charset="0"/>
            </a:endParaRPr>
          </a:p>
          <a:p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13098" y="62948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77" y="6105760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929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0" b="17773"/>
          <a:stretch/>
        </p:blipFill>
        <p:spPr>
          <a:xfrm>
            <a:off x="342900" y="1444752"/>
            <a:ext cx="3747026" cy="446074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54287" y="1444752"/>
            <a:ext cx="7658031" cy="1421819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All-MCCC ’93; All-Conference ’93, All-MCCC ’94, All-Conference ’94, Region-13 ‘94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1993-1994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59828" y="2435377"/>
            <a:ext cx="279521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54287" y="3537034"/>
            <a:ext cx="2715768" cy="1817043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MVP ‘93</a:t>
            </a:r>
          </a:p>
          <a:p>
            <a:r>
              <a:rPr lang="en-US" sz="2000" dirty="0">
                <a:latin typeface="+mn-lt"/>
              </a:rPr>
              <a:t>Team captain ’94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Averaged 17.7 points per game &amp; 9 rebounds per game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Tim </a:t>
            </a:r>
            <a:r>
              <a:rPr lang="en-US" dirty="0" err="1">
                <a:latin typeface="+mn-lt"/>
              </a:rPr>
              <a:t>Holthaus</a:t>
            </a:r>
            <a:endParaRPr lang="en-US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280356" y="263862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9022364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2" b="22313"/>
          <a:stretch/>
        </p:blipFill>
        <p:spPr>
          <a:xfrm>
            <a:off x="440330" y="1444625"/>
            <a:ext cx="3626277" cy="440161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50665" y="1444752"/>
            <a:ext cx="7514902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All-Region 13 ’97,</a:t>
            </a:r>
          </a:p>
          <a:p>
            <a:r>
              <a:rPr lang="en-US" sz="2800" dirty="0">
                <a:latin typeface="+mn-lt"/>
              </a:rPr>
              <a:t>MCCC All-State ’97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1997-1998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65387" y="2192196"/>
            <a:ext cx="2850560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50665" y="3728778"/>
            <a:ext cx="3621024" cy="119786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Team MVP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Averaged 22 points per game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Scott </a:t>
            </a:r>
            <a:r>
              <a:rPr lang="en-US" dirty="0" err="1">
                <a:latin typeface="+mn-lt"/>
              </a:rPr>
              <a:t>Koenen</a:t>
            </a:r>
            <a:endParaRPr lang="en-US" dirty="0"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80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79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08"/>
          <a:stretch/>
        </p:blipFill>
        <p:spPr>
          <a:xfrm>
            <a:off x="302554" y="1444625"/>
            <a:ext cx="4031014" cy="439181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95801" y="1444752"/>
            <a:ext cx="7481988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All-MCCC ’98, All-Region 13 ’98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1998-1999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1325" y="2200515"/>
            <a:ext cx="2867197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95801" y="2969143"/>
            <a:ext cx="2715768" cy="2493771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Team captain</a:t>
            </a:r>
          </a:p>
          <a:p>
            <a:r>
              <a:rPr lang="en-US" sz="2000" dirty="0">
                <a:latin typeface="+mn-lt"/>
              </a:rPr>
              <a:t>Team MVP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Averaged 15.6 points per game &amp; 12.5 rebounds per game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Game high of 28 rebounds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Trevor </a:t>
            </a:r>
            <a:r>
              <a:rPr lang="en-US" dirty="0" err="1">
                <a:latin typeface="+mn-lt"/>
              </a:rPr>
              <a:t>Duevel</a:t>
            </a:r>
            <a:endParaRPr lang="en-US" dirty="0"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994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8853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4" b="13995"/>
          <a:stretch/>
        </p:blipFill>
        <p:spPr>
          <a:xfrm>
            <a:off x="422183" y="1451986"/>
            <a:ext cx="3569830" cy="440858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50081" y="1444752"/>
            <a:ext cx="7596664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 MCCC, All-Region 13 </a:t>
            </a:r>
          </a:p>
          <a:p>
            <a:r>
              <a:rPr lang="en-US" sz="2800" dirty="0">
                <a:latin typeface="+mn-lt"/>
              </a:rPr>
              <a:t>All State Tournament ’99, </a:t>
            </a:r>
          </a:p>
          <a:p>
            <a:r>
              <a:rPr lang="en-US" sz="2800" dirty="0">
                <a:latin typeface="+mn-lt"/>
              </a:rPr>
              <a:t>All State Tournament ‘00; 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1999-2000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7481" y="2350859"/>
            <a:ext cx="2854629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50081" y="3435768"/>
            <a:ext cx="2151582" cy="15158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Post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1998-1999 stats</a:t>
            </a:r>
          </a:p>
          <a:p>
            <a:r>
              <a:rPr lang="en-US" sz="2000" dirty="0">
                <a:latin typeface="+mn-lt"/>
              </a:rPr>
              <a:t>18.2 PPG </a:t>
            </a:r>
          </a:p>
          <a:p>
            <a:r>
              <a:rPr lang="en-US" sz="2000" dirty="0">
                <a:latin typeface="+mn-lt"/>
              </a:rPr>
              <a:t>7.5 RPG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Mandi </a:t>
            </a:r>
            <a:r>
              <a:rPr lang="en-US" dirty="0" err="1">
                <a:latin typeface="+mn-lt"/>
              </a:rPr>
              <a:t>Illies</a:t>
            </a:r>
            <a:endParaRPr lang="en-US" dirty="0"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360" y="255810"/>
            <a:ext cx="829235" cy="6855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50081" y="4951640"/>
            <a:ext cx="2024582" cy="105349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1999-2000 stats</a:t>
            </a:r>
          </a:p>
          <a:p>
            <a:r>
              <a:rPr lang="en-US" sz="2000" dirty="0">
                <a:latin typeface="+mn-lt"/>
              </a:rPr>
              <a:t>18.3 PPG</a:t>
            </a:r>
          </a:p>
          <a:p>
            <a:r>
              <a:rPr lang="en-US" sz="2000" dirty="0">
                <a:latin typeface="+mn-lt"/>
              </a:rPr>
              <a:t>8.1 RPG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1059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68" b="13426"/>
          <a:stretch/>
        </p:blipFill>
        <p:spPr>
          <a:xfrm>
            <a:off x="277548" y="1444752"/>
            <a:ext cx="3612536" cy="437518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53227" y="1444752"/>
            <a:ext cx="7868118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All-Region 13, All-Southern Division, All MCCC, All State &amp; Region Tournament Teams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2000-2001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94356" y="2175024"/>
            <a:ext cx="281621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53226" y="3010938"/>
            <a:ext cx="1628648" cy="19857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Point Guard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1999-2000 stats</a:t>
            </a:r>
          </a:p>
          <a:p>
            <a:r>
              <a:rPr lang="en-US" sz="2000" dirty="0">
                <a:latin typeface="+mn-lt"/>
              </a:rPr>
              <a:t>9.1 PPG</a:t>
            </a:r>
          </a:p>
          <a:p>
            <a:r>
              <a:rPr lang="en-US" sz="2000" dirty="0">
                <a:latin typeface="+mn-lt"/>
              </a:rPr>
              <a:t>4.0 APG</a:t>
            </a:r>
          </a:p>
          <a:p>
            <a:r>
              <a:rPr lang="en-US" sz="2000" dirty="0">
                <a:latin typeface="+mn-lt"/>
              </a:rPr>
              <a:t>2.0 SPG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Katie Dale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629" y="282353"/>
            <a:ext cx="829235" cy="6855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half" idx="13"/>
          </p:nvPr>
        </p:nvSpPr>
        <p:spPr>
          <a:xfrm>
            <a:off x="5599501" y="2999274"/>
            <a:ext cx="2205736" cy="1642872"/>
          </a:xfrm>
        </p:spPr>
        <p:txBody>
          <a:bodyPr/>
          <a:lstStyle/>
          <a:p>
            <a:r>
              <a:rPr lang="en-US" sz="2000" dirty="0"/>
              <a:t>Team MVP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2000-2001 stats</a:t>
            </a:r>
          </a:p>
          <a:p>
            <a:r>
              <a:rPr lang="en-US" sz="2000" dirty="0">
                <a:latin typeface="+mn-lt"/>
              </a:rPr>
              <a:t>8.5 PPG</a:t>
            </a:r>
          </a:p>
          <a:p>
            <a:r>
              <a:rPr lang="en-US" sz="2000" dirty="0">
                <a:latin typeface="+mn-lt"/>
              </a:rPr>
              <a:t>5.2 APG</a:t>
            </a:r>
          </a:p>
          <a:p>
            <a:r>
              <a:rPr lang="en-US" sz="2000" dirty="0">
                <a:latin typeface="+mn-lt"/>
              </a:rPr>
              <a:t>4.5 SPG</a:t>
            </a:r>
          </a:p>
        </p:txBody>
      </p:sp>
    </p:spTree>
    <p:extLst>
      <p:ext uri="{BB962C8B-B14F-4D97-AF65-F5344CB8AC3E}">
        <p14:creationId xmlns:p14="http://schemas.microsoft.com/office/powerpoint/2010/main" val="2421459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2" r="9364" b="23624"/>
          <a:stretch/>
        </p:blipFill>
        <p:spPr>
          <a:xfrm>
            <a:off x="342900" y="1444752"/>
            <a:ext cx="3733800" cy="437711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40072" y="1444752"/>
            <a:ext cx="7586457" cy="1514348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All-Region 13, All-MCCC, All-Southern Division, All MCCC, Region 13 &amp; NJCAA Tournament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2002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51425" y="2224151"/>
            <a:ext cx="282135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40072" y="3285069"/>
            <a:ext cx="2142656" cy="187750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Post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2000-2001 stats</a:t>
            </a:r>
          </a:p>
          <a:p>
            <a:r>
              <a:rPr lang="en-US" sz="2000" dirty="0">
                <a:latin typeface="+mn-lt"/>
              </a:rPr>
              <a:t>13.9 PPG</a:t>
            </a:r>
          </a:p>
          <a:p>
            <a:r>
              <a:rPr lang="en-US" sz="2000" dirty="0">
                <a:latin typeface="+mn-lt"/>
              </a:rPr>
              <a:t>8.9 RPG</a:t>
            </a:r>
          </a:p>
          <a:p>
            <a:r>
              <a:rPr lang="en-US" sz="2000" dirty="0">
                <a:latin typeface="+mn-lt"/>
              </a:rPr>
              <a:t>2.0 BPG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Jennie Kuehn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647" y="249155"/>
            <a:ext cx="829235" cy="6855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half" idx="13"/>
          </p:nvPr>
        </p:nvSpPr>
        <p:spPr>
          <a:xfrm>
            <a:off x="6121400" y="3555959"/>
            <a:ext cx="2715768" cy="1568514"/>
          </a:xfrm>
        </p:spPr>
        <p:txBody>
          <a:bodyPr/>
          <a:lstStyle/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2001-2002 stats</a:t>
            </a:r>
          </a:p>
          <a:p>
            <a:r>
              <a:rPr lang="en-US" sz="2000" dirty="0">
                <a:latin typeface="+mn-lt"/>
              </a:rPr>
              <a:t>20.4 PPG</a:t>
            </a:r>
          </a:p>
          <a:p>
            <a:r>
              <a:rPr lang="en-US" sz="2000" dirty="0">
                <a:latin typeface="+mn-lt"/>
              </a:rPr>
              <a:t>10.6 RPG</a:t>
            </a:r>
          </a:p>
          <a:p>
            <a:r>
              <a:rPr lang="en-US" sz="2000" dirty="0">
                <a:latin typeface="+mn-lt"/>
              </a:rPr>
              <a:t>3.0 BPG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91474" y="5124473"/>
            <a:ext cx="2947526" cy="678311"/>
          </a:xfrm>
        </p:spPr>
        <p:txBody>
          <a:bodyPr/>
          <a:lstStyle/>
          <a:p>
            <a:r>
              <a:rPr lang="en-US" sz="2000" dirty="0">
                <a:solidFill>
                  <a:srgbClr val="C00000"/>
                </a:solidFill>
                <a:latin typeface="+mn-lt"/>
              </a:rPr>
              <a:t>Career School Records</a:t>
            </a:r>
          </a:p>
          <a:p>
            <a:r>
              <a:rPr lang="en-US" sz="2000" dirty="0">
                <a:latin typeface="+mn-lt"/>
              </a:rPr>
              <a:t>989 points, 559 rebounds</a:t>
            </a:r>
          </a:p>
        </p:txBody>
      </p:sp>
    </p:spTree>
    <p:extLst>
      <p:ext uri="{BB962C8B-B14F-4D97-AF65-F5344CB8AC3E}">
        <p14:creationId xmlns:p14="http://schemas.microsoft.com/office/powerpoint/2010/main" val="14707789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4" r="8752" b="16037"/>
          <a:stretch/>
        </p:blipFill>
        <p:spPr>
          <a:xfrm>
            <a:off x="533400" y="1444625"/>
            <a:ext cx="3452829" cy="439267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22039" y="1444752"/>
            <a:ext cx="7715961" cy="129203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All-Region 13, All-MCCC, All Southern Division, All MCCC &amp; Region 13 Tournament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2002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23371" y="2073676"/>
            <a:ext cx="282820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22039" y="3275621"/>
            <a:ext cx="2060448" cy="18968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Guard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2000-2001 stats</a:t>
            </a:r>
          </a:p>
          <a:p>
            <a:r>
              <a:rPr lang="en-US" sz="2000" dirty="0">
                <a:latin typeface="+mn-lt"/>
              </a:rPr>
              <a:t>12.5 PPG</a:t>
            </a:r>
          </a:p>
          <a:p>
            <a:r>
              <a:rPr lang="en-US" sz="2000" dirty="0">
                <a:latin typeface="+mn-lt"/>
              </a:rPr>
              <a:t>3.9 APG</a:t>
            </a:r>
          </a:p>
          <a:p>
            <a:r>
              <a:rPr lang="en-US" sz="2000" dirty="0">
                <a:latin typeface="+mn-lt"/>
              </a:rPr>
              <a:t>7.8 RPG</a:t>
            </a:r>
          </a:p>
          <a:p>
            <a:r>
              <a:rPr lang="en-US" sz="2000" dirty="0">
                <a:latin typeface="+mn-lt"/>
              </a:rPr>
              <a:t>3.9 SPG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 err="1">
                <a:latin typeface="+mn-lt"/>
              </a:rPr>
              <a:t>Jes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Rusten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47999"/>
            <a:ext cx="829235" cy="6855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half" idx="13"/>
          </p:nvPr>
        </p:nvSpPr>
        <p:spPr>
          <a:xfrm>
            <a:off x="6096000" y="3851676"/>
            <a:ext cx="1920748" cy="1613246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2001-2002 stats</a:t>
            </a:r>
          </a:p>
          <a:p>
            <a:r>
              <a:rPr lang="en-US" sz="2000" dirty="0">
                <a:latin typeface="+mn-lt"/>
              </a:rPr>
              <a:t>13.8 PPG</a:t>
            </a:r>
          </a:p>
          <a:p>
            <a:r>
              <a:rPr lang="en-US" sz="2000" dirty="0">
                <a:latin typeface="+mn-lt"/>
              </a:rPr>
              <a:t>6.8 APG</a:t>
            </a:r>
          </a:p>
          <a:p>
            <a:r>
              <a:rPr lang="en-US" sz="2000" dirty="0">
                <a:latin typeface="+mn-lt"/>
              </a:rPr>
              <a:t>7.8 RPG</a:t>
            </a:r>
          </a:p>
          <a:p>
            <a:r>
              <a:rPr lang="en-US" sz="2000" dirty="0">
                <a:latin typeface="+mn-lt"/>
              </a:rPr>
              <a:t>3.9 SPG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7055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0" r="4990" b="17319"/>
          <a:stretch/>
        </p:blipFill>
        <p:spPr>
          <a:xfrm>
            <a:off x="437640" y="1444752"/>
            <a:ext cx="3771900" cy="433374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50664" y="1444752"/>
            <a:ext cx="7311135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All-Region 13, All-MCCC, All-Southern Division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8199" y="2177833"/>
            <a:ext cx="282183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50664" y="3210597"/>
            <a:ext cx="3621024" cy="15920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Wing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2004-2005 stats</a:t>
            </a:r>
          </a:p>
          <a:p>
            <a:r>
              <a:rPr lang="en-US" sz="2000" dirty="0">
                <a:latin typeface="+mn-lt"/>
              </a:rPr>
              <a:t>12 PPG</a:t>
            </a:r>
          </a:p>
          <a:p>
            <a:r>
              <a:rPr lang="en-US" sz="2000" dirty="0">
                <a:latin typeface="+mn-lt"/>
              </a:rPr>
              <a:t>6.2 RPG</a:t>
            </a:r>
          </a:p>
          <a:p>
            <a:r>
              <a:rPr lang="en-US" sz="2000" dirty="0">
                <a:latin typeface="+mn-lt"/>
              </a:rPr>
              <a:t>2.1 SPG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Krista Rambow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80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504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22" b="15352"/>
          <a:stretch/>
        </p:blipFill>
        <p:spPr>
          <a:xfrm>
            <a:off x="534827" y="1444753"/>
            <a:ext cx="3783173" cy="439255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50664" y="1444752"/>
            <a:ext cx="738111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All-Region 13, All-MCCC, </a:t>
            </a:r>
          </a:p>
          <a:p>
            <a:r>
              <a:rPr lang="en-US" sz="2800" dirty="0">
                <a:latin typeface="+mn-lt"/>
              </a:rPr>
              <a:t>All-Southern Division State Tournament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2006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5231" y="2181017"/>
            <a:ext cx="282820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50664" y="2944732"/>
            <a:ext cx="2200148" cy="155791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Post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2004-2005 stats</a:t>
            </a:r>
          </a:p>
          <a:p>
            <a:r>
              <a:rPr lang="en-US" sz="2000" dirty="0">
                <a:latin typeface="+mn-lt"/>
              </a:rPr>
              <a:t>13.6 PPG</a:t>
            </a:r>
          </a:p>
          <a:p>
            <a:r>
              <a:rPr lang="en-US" sz="2000" dirty="0">
                <a:latin typeface="+mn-lt"/>
              </a:rPr>
              <a:t>7.5 RPG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Terra </a:t>
            </a:r>
            <a:r>
              <a:rPr lang="en-US" dirty="0" err="1">
                <a:latin typeface="+mn-lt"/>
              </a:rPr>
              <a:t>Billiet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6" y="238726"/>
            <a:ext cx="829235" cy="6855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50664" y="4502644"/>
            <a:ext cx="1905000" cy="94754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2005-2006 stats</a:t>
            </a:r>
          </a:p>
          <a:p>
            <a:r>
              <a:rPr lang="en-US" sz="2000" dirty="0">
                <a:latin typeface="+mn-lt"/>
              </a:rPr>
              <a:t>14.1 PPG</a:t>
            </a:r>
          </a:p>
          <a:p>
            <a:r>
              <a:rPr lang="en-US" sz="2000" dirty="0">
                <a:latin typeface="+mn-lt"/>
              </a:rPr>
              <a:t>9.8 RPG</a:t>
            </a:r>
          </a:p>
        </p:txBody>
      </p:sp>
    </p:spTree>
    <p:extLst>
      <p:ext uri="{BB962C8B-B14F-4D97-AF65-F5344CB8AC3E}">
        <p14:creationId xmlns:p14="http://schemas.microsoft.com/office/powerpoint/2010/main" val="10203608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3" b="10957"/>
          <a:stretch/>
        </p:blipFill>
        <p:spPr>
          <a:xfrm>
            <a:off x="530661" y="1444751"/>
            <a:ext cx="3340464" cy="435343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94048" y="1444752"/>
            <a:ext cx="7737729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All-Southern Division, All-MCCC; </a:t>
            </a:r>
          </a:p>
          <a:p>
            <a:r>
              <a:rPr lang="en-US" sz="2800" dirty="0">
                <a:latin typeface="+mn-lt"/>
              </a:rPr>
              <a:t>All-Region 13, All-MCCC State Tournament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2008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9199" y="2179749"/>
            <a:ext cx="282566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94048" y="3215673"/>
            <a:ext cx="3621024" cy="14523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Post</a:t>
            </a:r>
          </a:p>
          <a:p>
            <a:r>
              <a:rPr lang="en-US" sz="2000" dirty="0">
                <a:latin typeface="+mn-lt"/>
              </a:rPr>
              <a:t>2006-2008 stats</a:t>
            </a:r>
          </a:p>
          <a:p>
            <a:r>
              <a:rPr lang="en-US" sz="2000" dirty="0">
                <a:latin typeface="+mn-lt"/>
              </a:rPr>
              <a:t>50 games</a:t>
            </a:r>
          </a:p>
          <a:p>
            <a:r>
              <a:rPr lang="en-US" sz="2000" dirty="0">
                <a:latin typeface="+mn-lt"/>
              </a:rPr>
              <a:t>819 points (16.4 PPG)</a:t>
            </a:r>
          </a:p>
          <a:p>
            <a:r>
              <a:rPr lang="en-US" sz="2000" dirty="0">
                <a:latin typeface="+mn-lt"/>
              </a:rPr>
              <a:t>426 rebounds (9 RPG)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Hilary </a:t>
            </a:r>
            <a:r>
              <a:rPr lang="en-US" dirty="0" err="1">
                <a:latin typeface="+mn-lt"/>
              </a:rPr>
              <a:t>Groothuis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606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804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1" r="7562" b="17798"/>
          <a:stretch/>
        </p:blipFill>
        <p:spPr>
          <a:xfrm>
            <a:off x="520700" y="1444752"/>
            <a:ext cx="3454400" cy="440702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33038" y="1444752"/>
            <a:ext cx="7417002" cy="1480820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Region 13 Player of the Year ’16, All-Region Team ’16, All-MCAC Team ’16, </a:t>
            </a:r>
          </a:p>
          <a:p>
            <a:r>
              <a:rPr lang="en-US" sz="2800" dirty="0">
                <a:latin typeface="+mn-lt"/>
              </a:rPr>
              <a:t>All-MCAC Southern Division Team, MCAC Player of the Week four times ’16</a:t>
            </a:r>
          </a:p>
          <a:p>
            <a:r>
              <a:rPr lang="en-US" sz="2800" dirty="0">
                <a:solidFill>
                  <a:srgbClr val="C00000"/>
                </a:solidFill>
              </a:rPr>
              <a:t>2015-2016</a:t>
            </a: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latin typeface="+mn-lt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10" y="3125099"/>
            <a:ext cx="3530852" cy="27432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33038" y="3738187"/>
            <a:ext cx="2715768" cy="2020697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Point Guard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2016 stats</a:t>
            </a:r>
          </a:p>
          <a:p>
            <a:r>
              <a:rPr lang="en-US" sz="2000" dirty="0">
                <a:latin typeface="+mn-lt"/>
              </a:rPr>
              <a:t>612 Points (20.4 PPG)</a:t>
            </a:r>
          </a:p>
          <a:p>
            <a:r>
              <a:rPr lang="en-US" sz="2000" dirty="0">
                <a:latin typeface="+mn-lt"/>
              </a:rPr>
              <a:t>148 Assists (4.9 APG)</a:t>
            </a:r>
          </a:p>
          <a:p>
            <a:r>
              <a:rPr lang="en-US" sz="2000" dirty="0">
                <a:latin typeface="+mn-lt"/>
              </a:rPr>
              <a:t>175 Rebounds (5.8 RPG)</a:t>
            </a:r>
          </a:p>
          <a:p>
            <a:r>
              <a:rPr lang="en-US" sz="2000" dirty="0">
                <a:latin typeface="+mn-lt"/>
              </a:rPr>
              <a:t>38 Steals (1.3 SPG)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Akeem Oglesby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26237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430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43" y="1444752"/>
            <a:ext cx="3421230" cy="427653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Second Team</a:t>
            </a:r>
          </a:p>
          <a:p>
            <a:r>
              <a:rPr lang="en-US" dirty="0">
                <a:solidFill>
                  <a:srgbClr val="C00000"/>
                </a:solidFill>
              </a:rPr>
              <a:t>2015-2016</a:t>
            </a:r>
          </a:p>
          <a:p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692" y="3130000"/>
            <a:ext cx="3530852" cy="27432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40072" y="4328798"/>
            <a:ext cx="3621024" cy="1197864"/>
          </a:xfrm>
        </p:spPr>
        <p:txBody>
          <a:bodyPr/>
          <a:lstStyle/>
          <a:p>
            <a:r>
              <a:rPr lang="en-US" dirty="0"/>
              <a:t>20 Points per game</a:t>
            </a:r>
          </a:p>
          <a:p>
            <a:r>
              <a:rPr lang="en-US" dirty="0"/>
              <a:t>6.9 Rebounds per game</a:t>
            </a:r>
          </a:p>
          <a:p>
            <a:r>
              <a:rPr lang="en-US" dirty="0"/>
              <a:t>1.9 Assists per game</a:t>
            </a:r>
          </a:p>
          <a:p>
            <a:r>
              <a:rPr lang="en-US" dirty="0"/>
              <a:t>3.2 Steals per game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Erica </a:t>
            </a:r>
            <a:r>
              <a:rPr lang="en-US" dirty="0" err="1">
                <a:latin typeface="+mn-lt"/>
              </a:rPr>
              <a:t>Melbie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080" y="241445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343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1"/>
          <a:stretch/>
        </p:blipFill>
        <p:spPr>
          <a:xfrm>
            <a:off x="695538" y="1654651"/>
            <a:ext cx="3148498" cy="420624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33038" y="1444752"/>
            <a:ext cx="7417002" cy="1480820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All-Region 13 Team, All-MCAC Team, All-MCAC Southern Division Team</a:t>
            </a:r>
          </a:p>
          <a:p>
            <a:r>
              <a:rPr lang="en-US" sz="2800" dirty="0">
                <a:latin typeface="+mn-lt"/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2016-2017</a:t>
            </a: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latin typeface="+mn-lt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10" y="3132506"/>
            <a:ext cx="3530852" cy="2728385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33038" y="3132506"/>
            <a:ext cx="2715768" cy="2020697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Point Guard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GP 23</a:t>
            </a:r>
          </a:p>
          <a:p>
            <a:r>
              <a:rPr lang="en-US" sz="2000" dirty="0">
                <a:latin typeface="+mn-lt"/>
              </a:rPr>
              <a:t>Pts/G 19.3</a:t>
            </a:r>
          </a:p>
          <a:p>
            <a:r>
              <a:rPr lang="en-US" sz="2000" dirty="0">
                <a:latin typeface="+mn-lt"/>
              </a:rPr>
              <a:t>FG% 54.8</a:t>
            </a:r>
          </a:p>
          <a:p>
            <a:r>
              <a:rPr lang="en-US" sz="2000" dirty="0">
                <a:latin typeface="+mn-lt"/>
              </a:rPr>
              <a:t>3pt % 49.2</a:t>
            </a:r>
          </a:p>
          <a:p>
            <a:r>
              <a:rPr lang="en-US" sz="2000" dirty="0">
                <a:latin typeface="+mn-lt"/>
              </a:rPr>
              <a:t>FT% 90.9</a:t>
            </a:r>
          </a:p>
          <a:p>
            <a:r>
              <a:rPr lang="en-US" sz="2000" dirty="0">
                <a:latin typeface="+mn-lt"/>
              </a:rPr>
              <a:t>Reb/G 3.9</a:t>
            </a:r>
          </a:p>
          <a:p>
            <a:r>
              <a:rPr lang="en-US" sz="2000" dirty="0">
                <a:latin typeface="+mn-lt"/>
              </a:rPr>
              <a:t>A/G 4.1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Akeem Oglesby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26237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626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84" y="752116"/>
            <a:ext cx="12191112" cy="403218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88" y="3540758"/>
            <a:ext cx="12191112" cy="19266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20264"/>
            <a:ext cx="12191113" cy="12822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All American Athletes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Football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" y="0"/>
            <a:ext cx="12191117" cy="1002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40388"/>
            <a:ext cx="10034251" cy="307717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0" y="28888"/>
            <a:ext cx="1485289" cy="1454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66" y="308888"/>
            <a:ext cx="961955" cy="8573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529" y="5467428"/>
            <a:ext cx="1374254" cy="137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716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7064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8918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Chuck Kavanagh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18" y="1474224"/>
            <a:ext cx="3535136" cy="447815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21760" y="1996987"/>
            <a:ext cx="2941073" cy="3840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90358" y="1444753"/>
            <a:ext cx="7285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 Offensive Back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1968</a:t>
            </a:r>
          </a:p>
        </p:txBody>
      </p:sp>
      <p:sp>
        <p:nvSpPr>
          <p:cNvPr id="9" name="Oval 8"/>
          <p:cNvSpPr/>
          <p:nvPr/>
        </p:nvSpPr>
        <p:spPr>
          <a:xfrm>
            <a:off x="10431249" y="10117"/>
            <a:ext cx="1485398" cy="108518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360415" y="215856"/>
            <a:ext cx="1607838" cy="61995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WSJC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313" y="62101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279" y="6099219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954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337061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1"/>
            <a:ext cx="12192000" cy="980628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Al Nowak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44" y="1432522"/>
            <a:ext cx="3517756" cy="443812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95914" y="2083287"/>
            <a:ext cx="2993954" cy="3840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90358" y="1444753"/>
            <a:ext cx="73690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Second Team Defense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1969</a:t>
            </a:r>
          </a:p>
        </p:txBody>
      </p:sp>
      <p:sp>
        <p:nvSpPr>
          <p:cNvPr id="9" name="Oval 8"/>
          <p:cNvSpPr/>
          <p:nvPr/>
        </p:nvSpPr>
        <p:spPr>
          <a:xfrm>
            <a:off x="10447037" y="41702"/>
            <a:ext cx="1485398" cy="10760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385815" y="252012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WSJC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9880" y="6179774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415" y="6068808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894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Tom </a:t>
            </a:r>
            <a:r>
              <a:rPr lang="en-US" sz="5400" dirty="0" err="1">
                <a:latin typeface="+mn-lt"/>
              </a:rPr>
              <a:t>Waltower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1450219"/>
            <a:ext cx="3456977" cy="436916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39492" y="2052462"/>
            <a:ext cx="2932305" cy="3840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90358" y="1444753"/>
            <a:ext cx="73310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 Offense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1970</a:t>
            </a:r>
          </a:p>
        </p:txBody>
      </p:sp>
      <p:sp>
        <p:nvSpPr>
          <p:cNvPr id="9" name="Oval 8"/>
          <p:cNvSpPr/>
          <p:nvPr/>
        </p:nvSpPr>
        <p:spPr>
          <a:xfrm>
            <a:off x="10571048" y="41701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509826" y="252011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WSJC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2315" y="6191361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381" y="6080395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291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337061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29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Dan </a:t>
            </a:r>
            <a:r>
              <a:rPr lang="en-US" sz="5400" dirty="0" err="1">
                <a:latin typeface="+mn-lt"/>
              </a:rPr>
              <a:t>Commerford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1474221"/>
            <a:ext cx="3239672" cy="439726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93037" y="2036964"/>
            <a:ext cx="2901308" cy="3840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90358" y="1444753"/>
            <a:ext cx="73690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Second Team Defense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1972</a:t>
            </a:r>
          </a:p>
        </p:txBody>
      </p:sp>
      <p:sp>
        <p:nvSpPr>
          <p:cNvPr id="9" name="Oval 8"/>
          <p:cNvSpPr/>
          <p:nvPr/>
        </p:nvSpPr>
        <p:spPr>
          <a:xfrm>
            <a:off x="10574037" y="41702"/>
            <a:ext cx="1485398" cy="10760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512815" y="252012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WSJC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5718" y="6097797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339" y="6128323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838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Rich </a:t>
            </a:r>
            <a:r>
              <a:rPr lang="en-US" sz="5400" dirty="0" err="1">
                <a:latin typeface="+mn-lt"/>
              </a:rPr>
              <a:t>Roste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38" y="1474223"/>
            <a:ext cx="3513239" cy="44282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45125" y="2084875"/>
            <a:ext cx="2997132" cy="3840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90358" y="1444753"/>
            <a:ext cx="73690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 Defense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1973</a:t>
            </a:r>
          </a:p>
        </p:txBody>
      </p:sp>
      <p:sp>
        <p:nvSpPr>
          <p:cNvPr id="9" name="Oval 8"/>
          <p:cNvSpPr/>
          <p:nvPr/>
        </p:nvSpPr>
        <p:spPr>
          <a:xfrm>
            <a:off x="10574037" y="41701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512815" y="252012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5718" y="6146838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050" y="5924906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005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4619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2560"/>
            <a:ext cx="12192000" cy="90835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Rick Reimer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9" r="4064" b="15184"/>
          <a:stretch/>
        </p:blipFill>
        <p:spPr>
          <a:xfrm>
            <a:off x="585772" y="1444752"/>
            <a:ext cx="3670300" cy="44409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61886" y="2379212"/>
            <a:ext cx="2868926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90358" y="1444753"/>
            <a:ext cx="73690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First Team, Outstanding Player Region 13,</a:t>
            </a:r>
          </a:p>
          <a:p>
            <a:r>
              <a:rPr lang="en-US" sz="2800" dirty="0"/>
              <a:t>All-Region 13, All-MCCC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1978</a:t>
            </a:r>
          </a:p>
        </p:txBody>
      </p:sp>
      <p:sp>
        <p:nvSpPr>
          <p:cNvPr id="9" name="Oval 8"/>
          <p:cNvSpPr/>
          <p:nvPr/>
        </p:nvSpPr>
        <p:spPr>
          <a:xfrm>
            <a:off x="10574037" y="48736"/>
            <a:ext cx="1485398" cy="99677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512815" y="220946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90358" y="3557494"/>
            <a:ext cx="25603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6’5”  245 pounds </a:t>
            </a:r>
          </a:p>
          <a:p>
            <a:r>
              <a:rPr lang="en-US" sz="2000" dirty="0"/>
              <a:t>Offensive Tackle</a:t>
            </a:r>
          </a:p>
          <a:p>
            <a:endParaRPr lang="en-US" sz="2000" dirty="0"/>
          </a:p>
          <a:p>
            <a:r>
              <a:rPr lang="en-US" sz="2000" dirty="0"/>
              <a:t>Team Captain ‘78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9613" y="613316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0" y="5984230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607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Tim </a:t>
            </a:r>
            <a:r>
              <a:rPr lang="en-US" sz="5400" dirty="0" err="1">
                <a:latin typeface="+mn-lt"/>
              </a:rPr>
              <a:t>Anderstrom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1" r="4854" b="17846"/>
          <a:stretch/>
        </p:blipFill>
        <p:spPr>
          <a:xfrm>
            <a:off x="457199" y="1442967"/>
            <a:ext cx="3759201" cy="427635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49534" y="2481485"/>
            <a:ext cx="2818079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50676" y="1444752"/>
            <a:ext cx="75180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All-Region 13, All-MCCC, Led Region 13, MCCC &amp; Southern Conference in passing and total offense</a:t>
            </a:r>
          </a:p>
          <a:p>
            <a:r>
              <a:rPr lang="en-US" sz="2800" dirty="0"/>
              <a:t> </a:t>
            </a:r>
            <a:r>
              <a:rPr lang="en-US" sz="2800" dirty="0">
                <a:solidFill>
                  <a:srgbClr val="C00000"/>
                </a:solidFill>
              </a:rPr>
              <a:t>1978</a:t>
            </a:r>
          </a:p>
        </p:txBody>
      </p:sp>
      <p:sp>
        <p:nvSpPr>
          <p:cNvPr id="9" name="Oval 8"/>
          <p:cNvSpPr/>
          <p:nvPr/>
        </p:nvSpPr>
        <p:spPr>
          <a:xfrm>
            <a:off x="10301975" y="21516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40753" y="231827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50676" y="3581146"/>
            <a:ext cx="2560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5’10” 165 pounds</a:t>
            </a:r>
          </a:p>
          <a:p>
            <a:r>
              <a:rPr lang="en-US" sz="2000" dirty="0"/>
              <a:t>Quarterback</a:t>
            </a:r>
          </a:p>
          <a:p>
            <a:endParaRPr lang="en-US" sz="2000" dirty="0"/>
          </a:p>
          <a:p>
            <a:r>
              <a:rPr lang="en-US" sz="2000" dirty="0"/>
              <a:t>WCC Outstanding Athlete</a:t>
            </a:r>
          </a:p>
          <a:p>
            <a:r>
              <a:rPr lang="en-US" sz="2000" dirty="0"/>
              <a:t>MVP Offensive Player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023" y="5825228"/>
            <a:ext cx="355717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Nationally Ranked 3</a:t>
            </a:r>
            <a:r>
              <a:rPr lang="en-US" sz="2000" baseline="30000" dirty="0"/>
              <a:t>rd</a:t>
            </a:r>
            <a:r>
              <a:rPr lang="en-US" sz="2000" dirty="0"/>
              <a:t> in passing &amp; 4</a:t>
            </a:r>
            <a:r>
              <a:rPr lang="en-US" sz="2000" baseline="30000" dirty="0"/>
              <a:t>th</a:t>
            </a:r>
            <a:r>
              <a:rPr lang="en-US" sz="2000" dirty="0"/>
              <a:t> in total offense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999285" y="6338571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782" y="6163993"/>
            <a:ext cx="522014" cy="52201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50676" y="5628878"/>
            <a:ext cx="256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WCC Records</a:t>
            </a:r>
          </a:p>
          <a:p>
            <a:r>
              <a:rPr lang="en-US" sz="2000" dirty="0"/>
              <a:t>15 Offensive </a:t>
            </a:r>
          </a:p>
        </p:txBody>
      </p:sp>
    </p:spTree>
    <p:extLst>
      <p:ext uri="{BB962C8B-B14F-4D97-AF65-F5344CB8AC3E}">
        <p14:creationId xmlns:p14="http://schemas.microsoft.com/office/powerpoint/2010/main" val="38729831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5588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59"/>
            <a:ext cx="12192000" cy="994437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Brian Butch Suter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0" t="3390" r="17284" b="20985"/>
          <a:stretch/>
        </p:blipFill>
        <p:spPr>
          <a:xfrm>
            <a:off x="303094" y="1444753"/>
            <a:ext cx="4003931" cy="438932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13564" y="2313946"/>
            <a:ext cx="2834919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3875" y="1444753"/>
            <a:ext cx="73081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First Team, All-Region 13,  All-MCCC Region 13-Most Valuable Lineman</a:t>
            </a:r>
          </a:p>
          <a:p>
            <a:r>
              <a:rPr lang="en-US" sz="2800" dirty="0"/>
              <a:t> </a:t>
            </a:r>
            <a:r>
              <a:rPr lang="en-US" sz="2800" dirty="0">
                <a:solidFill>
                  <a:srgbClr val="C00000"/>
                </a:solidFill>
              </a:rPr>
              <a:t>1980</a:t>
            </a:r>
          </a:p>
        </p:txBody>
      </p:sp>
      <p:sp>
        <p:nvSpPr>
          <p:cNvPr id="9" name="Oval 8"/>
          <p:cNvSpPr/>
          <p:nvPr/>
        </p:nvSpPr>
        <p:spPr>
          <a:xfrm>
            <a:off x="10308711" y="20976"/>
            <a:ext cx="1485398" cy="109124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47489" y="231287"/>
            <a:ext cx="1607838" cy="62341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95053" y="3051284"/>
            <a:ext cx="2560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6’1” 216 pounds</a:t>
            </a:r>
          </a:p>
          <a:p>
            <a:r>
              <a:rPr lang="en-US" sz="2000" dirty="0"/>
              <a:t>Defensive Tackle</a:t>
            </a:r>
          </a:p>
          <a:p>
            <a:endParaRPr lang="en-US" sz="2000" dirty="0"/>
          </a:p>
          <a:p>
            <a:r>
              <a:rPr lang="en-US" sz="2000" dirty="0"/>
              <a:t>Team Defensive Captain</a:t>
            </a:r>
          </a:p>
          <a:p>
            <a:r>
              <a:rPr lang="en-US" sz="2000" dirty="0"/>
              <a:t>Team MVP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8030" y="5211812"/>
            <a:ext cx="3973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Neutra Text" panose="02000000000000000000" pitchFamily="50" charset="0"/>
            </a:endParaRPr>
          </a:p>
          <a:p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61212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045" y="6011396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267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Al </a:t>
            </a:r>
            <a:r>
              <a:rPr lang="en-US" sz="5400" dirty="0" err="1">
                <a:latin typeface="+mn-lt"/>
              </a:rPr>
              <a:t>Molitor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" t="4673" r="9969" b="19829"/>
          <a:stretch/>
        </p:blipFill>
        <p:spPr>
          <a:xfrm>
            <a:off x="352102" y="1444752"/>
            <a:ext cx="3965898" cy="437438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26296" y="2388043"/>
            <a:ext cx="2855751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68013" y="1370518"/>
            <a:ext cx="73690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Second Team, All-Region 13, All-MCCC </a:t>
            </a:r>
          </a:p>
          <a:p>
            <a:r>
              <a:rPr lang="en-US" sz="2800" dirty="0"/>
              <a:t>Region 13 - Most Valuable Running Back</a:t>
            </a:r>
          </a:p>
          <a:p>
            <a:r>
              <a:rPr lang="en-US" sz="2800" dirty="0"/>
              <a:t> </a:t>
            </a:r>
            <a:r>
              <a:rPr lang="en-US" sz="2800" dirty="0">
                <a:solidFill>
                  <a:srgbClr val="C00000"/>
                </a:solidFill>
              </a:rPr>
              <a:t>1981</a:t>
            </a:r>
          </a:p>
        </p:txBody>
      </p:sp>
      <p:sp>
        <p:nvSpPr>
          <p:cNvPr id="9" name="Oval 8"/>
          <p:cNvSpPr/>
          <p:nvPr/>
        </p:nvSpPr>
        <p:spPr>
          <a:xfrm>
            <a:off x="10574037" y="42843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500115" y="265854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8013" y="3534530"/>
            <a:ext cx="2029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6’2”  215 pounds</a:t>
            </a:r>
          </a:p>
          <a:p>
            <a:r>
              <a:rPr lang="en-US" sz="2000" dirty="0"/>
              <a:t>Running Back</a:t>
            </a:r>
          </a:p>
          <a:p>
            <a:endParaRPr lang="en-US" sz="2000" dirty="0"/>
          </a:p>
          <a:p>
            <a:r>
              <a:rPr lang="en-US" sz="2000" dirty="0"/>
              <a:t>Team MVP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8030" y="5211812"/>
            <a:ext cx="3973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Neutra Text" panose="02000000000000000000" pitchFamily="50" charset="0"/>
            </a:endParaRPr>
          </a:p>
          <a:p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112554" y="613316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549" y="6022197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751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Steve Voss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6" t="9435" r="3501" b="16718"/>
          <a:stretch/>
        </p:blipFill>
        <p:spPr>
          <a:xfrm>
            <a:off x="431799" y="1444753"/>
            <a:ext cx="3911601" cy="438513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92222" y="2500515"/>
            <a:ext cx="280825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3875" y="1444752"/>
            <a:ext cx="73832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Second Team, All-Region 13, All-MCCC, </a:t>
            </a:r>
          </a:p>
          <a:p>
            <a:r>
              <a:rPr lang="en-US" sz="2800" dirty="0"/>
              <a:t>All-MCCC Honorable Mention ’81, </a:t>
            </a:r>
          </a:p>
          <a:p>
            <a:r>
              <a:rPr lang="en-US" sz="2800" dirty="0"/>
              <a:t>Outstanding Freshman Athlete ‘81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1982</a:t>
            </a:r>
          </a:p>
        </p:txBody>
      </p:sp>
      <p:sp>
        <p:nvSpPr>
          <p:cNvPr id="9" name="Oval 8"/>
          <p:cNvSpPr/>
          <p:nvPr/>
        </p:nvSpPr>
        <p:spPr>
          <a:xfrm>
            <a:off x="10574037" y="41701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512815" y="252012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3875" y="3527542"/>
            <a:ext cx="2560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Linebacker</a:t>
            </a:r>
          </a:p>
          <a:p>
            <a:endParaRPr lang="en-US" sz="2000" dirty="0"/>
          </a:p>
          <a:p>
            <a:r>
              <a:rPr lang="en-US" sz="2000" dirty="0"/>
              <a:t>First Warrior athlete to make All-American in two sports </a:t>
            </a:r>
          </a:p>
          <a:p>
            <a:r>
              <a:rPr lang="en-US" sz="2000" dirty="0"/>
              <a:t>(Football &amp; Wrestling)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8030" y="5211812"/>
            <a:ext cx="3973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Neutra Text" panose="02000000000000000000" pitchFamily="50" charset="0"/>
            </a:endParaRPr>
          </a:p>
          <a:p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166307" y="612031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92" y="6009344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909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Danny Johnson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" t="16087" r="7430" b="11722"/>
          <a:stretch/>
        </p:blipFill>
        <p:spPr>
          <a:xfrm>
            <a:off x="387037" y="1470152"/>
            <a:ext cx="3911600" cy="44536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82119" y="2286861"/>
            <a:ext cx="281833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3875" y="1444753"/>
            <a:ext cx="74055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All-Region 13, All-MCCC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1985</a:t>
            </a:r>
          </a:p>
        </p:txBody>
      </p:sp>
      <p:sp>
        <p:nvSpPr>
          <p:cNvPr id="9" name="Oval 8"/>
          <p:cNvSpPr/>
          <p:nvPr/>
        </p:nvSpPr>
        <p:spPr>
          <a:xfrm>
            <a:off x="10574037" y="41701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512815" y="252012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3875" y="3428963"/>
            <a:ext cx="25963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Defensive Back</a:t>
            </a:r>
          </a:p>
          <a:p>
            <a:endParaRPr lang="en-US" sz="2000" dirty="0"/>
          </a:p>
          <a:p>
            <a:r>
              <a:rPr lang="en-US" sz="2000" dirty="0"/>
              <a:t>First Warrior Freshman to be name to the NJCAA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589" y="6101858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584" y="6103498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819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Jon Johnson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3" r="5221" b="22037"/>
          <a:stretch/>
        </p:blipFill>
        <p:spPr>
          <a:xfrm>
            <a:off x="385064" y="1432120"/>
            <a:ext cx="3924300" cy="437925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52152" y="2519116"/>
            <a:ext cx="2799139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57470" y="1432523"/>
            <a:ext cx="76345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First Team, </a:t>
            </a:r>
            <a:r>
              <a:rPr lang="en-US" sz="2800" dirty="0" err="1"/>
              <a:t>Gridwire</a:t>
            </a:r>
            <a:r>
              <a:rPr lang="en-US" sz="2800" dirty="0"/>
              <a:t> Academic All-American ‘86, Honorable Mention ’85, All-MCCC ’86,</a:t>
            </a:r>
          </a:p>
          <a:p>
            <a:r>
              <a:rPr lang="en-US" sz="2800" dirty="0"/>
              <a:t>All-American Outstanding Defensive Back ’86, </a:t>
            </a:r>
          </a:p>
          <a:p>
            <a:r>
              <a:rPr lang="en-US" sz="2800" dirty="0"/>
              <a:t>All-Region 13 ’86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1986</a:t>
            </a:r>
          </a:p>
        </p:txBody>
      </p:sp>
      <p:sp>
        <p:nvSpPr>
          <p:cNvPr id="9" name="Oval 8"/>
          <p:cNvSpPr/>
          <p:nvPr/>
        </p:nvSpPr>
        <p:spPr>
          <a:xfrm>
            <a:off x="10507514" y="41701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446292" y="252012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7470" y="3930340"/>
            <a:ext cx="2560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Warrior Outstanding Defensive player </a:t>
            </a:r>
          </a:p>
          <a:p>
            <a:endParaRPr lang="en-US" sz="2000" dirty="0"/>
          </a:p>
          <a:p>
            <a:r>
              <a:rPr lang="en-US" sz="2000" dirty="0"/>
              <a:t>Warrior MVP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1421" y="5901992"/>
            <a:ext cx="3291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Honorable Mention NJCAA </a:t>
            </a:r>
          </a:p>
          <a:p>
            <a:r>
              <a:rPr lang="en-US" sz="2000" dirty="0"/>
              <a:t>NJCAA Region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89795" y="625593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790" y="6019663"/>
            <a:ext cx="522014" cy="52201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57470" y="5427889"/>
            <a:ext cx="256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WCC Outstanding Freshman</a:t>
            </a:r>
          </a:p>
        </p:txBody>
      </p:sp>
    </p:spTree>
    <p:extLst>
      <p:ext uri="{BB962C8B-B14F-4D97-AF65-F5344CB8AC3E}">
        <p14:creationId xmlns:p14="http://schemas.microsoft.com/office/powerpoint/2010/main" val="8169815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Terry </a:t>
            </a:r>
            <a:r>
              <a:rPr lang="en-US" sz="5400" dirty="0" err="1">
                <a:latin typeface="+mn-lt"/>
              </a:rPr>
              <a:t>Ullom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" t="5662" r="7512" b="22120"/>
          <a:stretch/>
        </p:blipFill>
        <p:spPr>
          <a:xfrm>
            <a:off x="317500" y="1492501"/>
            <a:ext cx="4254500" cy="443127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29417" y="2475213"/>
            <a:ext cx="2831259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13301" y="1455942"/>
            <a:ext cx="72461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First Team Linebacker, MVP Defensive Player Region 13, All-MCCC, Second Team All-American Center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1987</a:t>
            </a:r>
          </a:p>
        </p:txBody>
      </p:sp>
      <p:sp>
        <p:nvSpPr>
          <p:cNvPr id="9" name="Oval 8"/>
          <p:cNvSpPr/>
          <p:nvPr/>
        </p:nvSpPr>
        <p:spPr>
          <a:xfrm>
            <a:off x="10574037" y="19305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512815" y="229616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16773" y="3841708"/>
            <a:ext cx="1529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Linebacker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8030" y="5211812"/>
            <a:ext cx="3973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Neutra Text" panose="02000000000000000000" pitchFamily="50" charset="0"/>
            </a:endParaRPr>
          </a:p>
          <a:p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722009" y="616315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02" y="6052187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404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Dan Carlson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7" b="25864"/>
          <a:stretch/>
        </p:blipFill>
        <p:spPr>
          <a:xfrm>
            <a:off x="220548" y="1444752"/>
            <a:ext cx="4280662" cy="441916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26604" y="2228400"/>
            <a:ext cx="281705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10390" y="1444752"/>
            <a:ext cx="72490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First Team, Region-13 MVP, All-Region 13,</a:t>
            </a:r>
          </a:p>
          <a:p>
            <a:r>
              <a:rPr lang="en-US" sz="2800" dirty="0"/>
              <a:t>All-MCCC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1989</a:t>
            </a:r>
          </a:p>
        </p:txBody>
      </p:sp>
      <p:sp>
        <p:nvSpPr>
          <p:cNvPr id="9" name="Oval 8"/>
          <p:cNvSpPr/>
          <p:nvPr/>
        </p:nvSpPr>
        <p:spPr>
          <a:xfrm>
            <a:off x="10574037" y="12665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512815" y="222976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10390" y="3359060"/>
            <a:ext cx="2029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6’3”  207 pounds</a:t>
            </a:r>
          </a:p>
          <a:p>
            <a:r>
              <a:rPr lang="en-US" sz="2000" dirty="0"/>
              <a:t>Wide Receiver</a:t>
            </a:r>
          </a:p>
          <a:p>
            <a:endParaRPr lang="en-US" sz="2000" dirty="0"/>
          </a:p>
          <a:p>
            <a:r>
              <a:rPr lang="en-US" sz="2000" dirty="0"/>
              <a:t>WCC MVP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8030" y="5211812"/>
            <a:ext cx="3973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Neutra Text" panose="02000000000000000000" pitchFamily="50" charset="0"/>
            </a:endParaRPr>
          </a:p>
          <a:p>
            <a:endParaRPr lang="en-US" sz="1350" dirty="0"/>
          </a:p>
        </p:txBody>
      </p:sp>
      <p:sp>
        <p:nvSpPr>
          <p:cNvPr id="14" name="TextBox 13"/>
          <p:cNvSpPr txBox="1"/>
          <p:nvPr/>
        </p:nvSpPr>
        <p:spPr>
          <a:xfrm>
            <a:off x="101600" y="5936478"/>
            <a:ext cx="5314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National leader in receiving 113.9 yards per game</a:t>
            </a:r>
          </a:p>
          <a:p>
            <a:r>
              <a:rPr lang="en-US" sz="2000" dirty="0"/>
              <a:t>National leader in yards per catch 19.4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81348" y="6287987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343" y="6066055"/>
            <a:ext cx="522014" cy="5220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10390" y="4729951"/>
            <a:ext cx="2029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WCC Records </a:t>
            </a:r>
          </a:p>
          <a:p>
            <a:r>
              <a:rPr lang="en-US" sz="2000" dirty="0"/>
              <a:t>5 pass receiving</a:t>
            </a:r>
          </a:p>
        </p:txBody>
      </p:sp>
    </p:spTree>
    <p:extLst>
      <p:ext uri="{BB962C8B-B14F-4D97-AF65-F5344CB8AC3E}">
        <p14:creationId xmlns:p14="http://schemas.microsoft.com/office/powerpoint/2010/main" val="7165581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337061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1"/>
            <a:ext cx="12192000" cy="980628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Tab Erickson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3" r="2866" b="22037"/>
          <a:stretch/>
        </p:blipFill>
        <p:spPr>
          <a:xfrm>
            <a:off x="308443" y="1466666"/>
            <a:ext cx="4203700" cy="447718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38324" y="2276753"/>
            <a:ext cx="2720348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82959" y="1460013"/>
            <a:ext cx="70816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Academic All-American (3.9 Accounting), </a:t>
            </a:r>
          </a:p>
          <a:p>
            <a:r>
              <a:rPr lang="en-US" sz="2800" dirty="0"/>
              <a:t>All-MCCC Running Back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1989</a:t>
            </a:r>
          </a:p>
        </p:txBody>
      </p:sp>
      <p:sp>
        <p:nvSpPr>
          <p:cNvPr id="9" name="Oval 8"/>
          <p:cNvSpPr/>
          <p:nvPr/>
        </p:nvSpPr>
        <p:spPr>
          <a:xfrm>
            <a:off x="10545893" y="32807"/>
            <a:ext cx="1485398" cy="10760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484671" y="243117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2959" y="3697081"/>
            <a:ext cx="38267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5’9”  160 pounds</a:t>
            </a:r>
          </a:p>
          <a:p>
            <a:r>
              <a:rPr lang="en-US" sz="2000" dirty="0"/>
              <a:t>Running back</a:t>
            </a:r>
          </a:p>
          <a:p>
            <a:endParaRPr lang="en-US" sz="2000" dirty="0"/>
          </a:p>
          <a:p>
            <a:r>
              <a:rPr lang="en-US" sz="2000" dirty="0"/>
              <a:t>Led WCC in rushing 417 </a:t>
            </a:r>
          </a:p>
          <a:p>
            <a:r>
              <a:rPr lang="en-US" sz="2000" dirty="0"/>
              <a:t>yard and 4.5 yard average </a:t>
            </a:r>
          </a:p>
          <a:p>
            <a:endParaRPr lang="en-US" sz="2000" dirty="0"/>
          </a:p>
          <a:p>
            <a:r>
              <a:rPr lang="en-US" sz="2000" dirty="0"/>
              <a:t>Tied for scoring lead with 7 TD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8030" y="5211812"/>
            <a:ext cx="3973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Neutra Text" panose="02000000000000000000" pitchFamily="50" charset="0"/>
            </a:endParaRPr>
          </a:p>
          <a:p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33355" y="616578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350" y="6073453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081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60" b="26028"/>
          <a:stretch/>
        </p:blipFill>
        <p:spPr>
          <a:xfrm>
            <a:off x="277285" y="1444752"/>
            <a:ext cx="3844611" cy="416864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dirty="0">
                <a:latin typeface="+mn-lt"/>
              </a:rPr>
              <a:t>Second Team, </a:t>
            </a:r>
            <a:r>
              <a:rPr lang="en-US" sz="2800" dirty="0" err="1">
                <a:latin typeface="+mn-lt"/>
              </a:rPr>
              <a:t>Gridwire</a:t>
            </a:r>
            <a:r>
              <a:rPr lang="en-US" sz="2800" dirty="0">
                <a:latin typeface="+mn-lt"/>
              </a:rPr>
              <a:t> All-American ’90, </a:t>
            </a:r>
          </a:p>
          <a:p>
            <a:r>
              <a:rPr lang="en-US" sz="2800" dirty="0">
                <a:latin typeface="+mn-lt"/>
              </a:rPr>
              <a:t>All-Region 13 ’89, All-MCCC ’90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1990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89391" y="2061771"/>
            <a:ext cx="2839232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40072" y="3190114"/>
            <a:ext cx="3321959" cy="2172397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6’2” 206 pounds</a:t>
            </a:r>
          </a:p>
          <a:p>
            <a:r>
              <a:rPr lang="en-US" sz="2000" dirty="0">
                <a:latin typeface="+mn-lt"/>
              </a:rPr>
              <a:t>Running Back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WCC Team and Offensive MVP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solidFill>
                  <a:srgbClr val="C00000"/>
                </a:solidFill>
                <a:latin typeface="+mn-lt"/>
              </a:rPr>
              <a:t>WCC Record</a:t>
            </a:r>
          </a:p>
          <a:p>
            <a:r>
              <a:rPr lang="en-US" sz="2000" dirty="0">
                <a:latin typeface="+mn-lt"/>
              </a:rPr>
              <a:t>185.4 rushing yds. per game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Doug Doering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340072" y="5556019"/>
            <a:ext cx="4612215" cy="697131"/>
          </a:xfrm>
        </p:spPr>
        <p:txBody>
          <a:bodyPr>
            <a:noAutofit/>
          </a:bodyPr>
          <a:lstStyle/>
          <a:p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nationally rushing yards per game</a:t>
            </a:r>
          </a:p>
          <a:p>
            <a:r>
              <a:rPr lang="en-US" sz="2000" dirty="0"/>
              <a:t>7</a:t>
            </a:r>
            <a:r>
              <a:rPr lang="en-US" sz="2000" baseline="30000" dirty="0"/>
              <a:t>th</a:t>
            </a:r>
            <a:r>
              <a:rPr lang="en-US" sz="2000" dirty="0"/>
              <a:t> nationally in scoring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254956" y="256952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24469453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2" r="4631" b="21082"/>
          <a:stretch/>
        </p:blipFill>
        <p:spPr>
          <a:xfrm>
            <a:off x="177800" y="1444752"/>
            <a:ext cx="4039142" cy="441312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40072" y="1444752"/>
            <a:ext cx="7586457" cy="1603248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California J.C. </a:t>
            </a:r>
            <a:r>
              <a:rPr lang="en-US" sz="2800" dirty="0" err="1">
                <a:latin typeface="+mn-lt"/>
              </a:rPr>
              <a:t>Gridwire</a:t>
            </a:r>
            <a:r>
              <a:rPr lang="en-US" sz="2800" dirty="0">
                <a:latin typeface="+mn-lt"/>
              </a:rPr>
              <a:t> 2</a:t>
            </a:r>
            <a:r>
              <a:rPr lang="en-US" sz="2800" baseline="30000" dirty="0">
                <a:latin typeface="+mn-lt"/>
              </a:rPr>
              <a:t>nd</a:t>
            </a:r>
            <a:r>
              <a:rPr lang="en-US" sz="2800" dirty="0">
                <a:latin typeface="+mn-lt"/>
              </a:rPr>
              <a:t> team, Region 13 Outstanding Defensive Player of the year, MCCC South-Central Conference, All-Region 13, All-MCCC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1991-1992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45344" y="2471583"/>
            <a:ext cx="2810188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40072" y="3364553"/>
            <a:ext cx="4092595" cy="249332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6’ 1”  215 pounds</a:t>
            </a:r>
          </a:p>
          <a:p>
            <a:r>
              <a:rPr lang="en-US" sz="2000" dirty="0">
                <a:latin typeface="+mn-lt"/>
              </a:rPr>
              <a:t>Middle Linebacker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WCC MVP and team captain ‘90</a:t>
            </a:r>
          </a:p>
          <a:p>
            <a:r>
              <a:rPr lang="en-US" sz="2000" dirty="0">
                <a:latin typeface="+mn-lt"/>
              </a:rPr>
              <a:t>WCC outstanding athlete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State </a:t>
            </a:r>
            <a:r>
              <a:rPr lang="en-US" sz="2000" dirty="0" err="1">
                <a:latin typeface="+mn-lt"/>
              </a:rPr>
              <a:t>Hammerthrow</a:t>
            </a:r>
            <a:r>
              <a:rPr lang="en-US" sz="2000" dirty="0">
                <a:latin typeface="+mn-lt"/>
              </a:rPr>
              <a:t> champion in Track &amp; Field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Tom </a:t>
            </a:r>
            <a:r>
              <a:rPr lang="en-US" dirty="0" err="1">
                <a:latin typeface="+mn-lt"/>
              </a:rPr>
              <a:t>Kuechle</a:t>
            </a:r>
            <a:endParaRPr lang="en-US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267656" y="259534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14492341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4" r="7469" b="15494"/>
          <a:stretch/>
        </p:blipFill>
        <p:spPr>
          <a:xfrm>
            <a:off x="557144" y="1444753"/>
            <a:ext cx="3666847" cy="442185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00839" y="1444752"/>
            <a:ext cx="7633398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All-Region 13 ’91, </a:t>
            </a:r>
          </a:p>
          <a:p>
            <a:r>
              <a:rPr lang="en-US" sz="2800" dirty="0">
                <a:latin typeface="+mn-lt"/>
              </a:rPr>
              <a:t>All-MCCC ’91, All-Region 13 ’92, All-MCCC ‘92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1992-1993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51081" y="2328638"/>
            <a:ext cx="2810188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00839" y="3187287"/>
            <a:ext cx="3526536" cy="25318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6’3” 200 pounds</a:t>
            </a:r>
          </a:p>
          <a:p>
            <a:r>
              <a:rPr lang="en-US" sz="2000" dirty="0">
                <a:latin typeface="+mn-lt"/>
              </a:rPr>
              <a:t>Wide receiver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WCC outstanding freshman ‘91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solidFill>
                  <a:srgbClr val="C00000"/>
                </a:solidFill>
                <a:latin typeface="+mn-lt"/>
              </a:rPr>
              <a:t>WCC records</a:t>
            </a:r>
          </a:p>
          <a:p>
            <a:r>
              <a:rPr lang="en-US" sz="2000" dirty="0">
                <a:latin typeface="+mn-lt"/>
              </a:rPr>
              <a:t>47 catches in 1 season</a:t>
            </a:r>
          </a:p>
          <a:p>
            <a:r>
              <a:rPr lang="en-US" sz="2000" dirty="0">
                <a:latin typeface="+mn-lt"/>
              </a:rPr>
              <a:t>76 catches in 2 seasons</a:t>
            </a:r>
          </a:p>
          <a:p>
            <a:r>
              <a:rPr lang="en-US" sz="2000" dirty="0">
                <a:latin typeface="+mn-lt"/>
              </a:rPr>
              <a:t>1232 yds. in 2 season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Brian </a:t>
            </a:r>
            <a:r>
              <a:rPr lang="en-US" dirty="0" err="1">
                <a:latin typeface="+mn-lt"/>
              </a:rPr>
              <a:t>Prestholdt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00839" y="5861608"/>
            <a:ext cx="3305606" cy="584990"/>
          </a:xfrm>
        </p:spPr>
        <p:txBody>
          <a:bodyPr/>
          <a:lstStyle/>
          <a:p>
            <a:r>
              <a:rPr lang="en-US" sz="2000" dirty="0"/>
              <a:t>5</a:t>
            </a:r>
            <a:r>
              <a:rPr lang="en-US" sz="2000" baseline="30000" dirty="0"/>
              <a:t>th</a:t>
            </a:r>
            <a:r>
              <a:rPr lang="en-US" sz="2000" dirty="0"/>
              <a:t> nationally pass receiving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256044" y="256952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397783305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7" r="7406" b="15584"/>
          <a:stretch/>
        </p:blipFill>
        <p:spPr>
          <a:xfrm>
            <a:off x="431799" y="1444752"/>
            <a:ext cx="3595557" cy="439650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47030" y="1444752"/>
            <a:ext cx="7610814" cy="1425607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JC </a:t>
            </a:r>
            <a:r>
              <a:rPr lang="en-US" sz="2800" dirty="0" err="1">
                <a:latin typeface="+mn-lt"/>
              </a:rPr>
              <a:t>Gridwire</a:t>
            </a:r>
            <a:r>
              <a:rPr lang="en-US" sz="2800" dirty="0">
                <a:latin typeface="+mn-lt"/>
              </a:rPr>
              <a:t> Honorable Mention ’95, All-Region 13 ’95, All-MCCC ’95, MCCC Offensive Player of the Year ’95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1993-1994 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08671" y="2364811"/>
            <a:ext cx="283810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47030" y="3182390"/>
            <a:ext cx="4481418" cy="2531871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Wide receiver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WCC offensive player MVP ’95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75 receptions, </a:t>
            </a:r>
          </a:p>
          <a:p>
            <a:r>
              <a:rPr lang="en-US" sz="2000" dirty="0">
                <a:latin typeface="+mn-lt"/>
              </a:rPr>
              <a:t>1125 yds. receiving, </a:t>
            </a:r>
          </a:p>
          <a:p>
            <a:r>
              <a:rPr lang="en-US" sz="2000" dirty="0">
                <a:latin typeface="+mn-lt"/>
              </a:rPr>
              <a:t>14 TD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solidFill>
                  <a:srgbClr val="C00000"/>
                </a:solidFill>
                <a:latin typeface="+mn-lt"/>
              </a:rPr>
              <a:t>WCC records</a:t>
            </a:r>
          </a:p>
          <a:p>
            <a:r>
              <a:rPr lang="en-US" sz="2000" dirty="0">
                <a:latin typeface="+mn-lt"/>
              </a:rPr>
              <a:t>Receptions for season – 54</a:t>
            </a:r>
          </a:p>
          <a:p>
            <a:r>
              <a:rPr lang="en-US" sz="2000" dirty="0">
                <a:latin typeface="+mn-lt"/>
              </a:rPr>
              <a:t>Touchdowns in season - 11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Kevin </a:t>
            </a:r>
            <a:r>
              <a:rPr lang="en-US" dirty="0" err="1">
                <a:latin typeface="+mn-lt"/>
              </a:rPr>
              <a:t>Fier</a:t>
            </a:r>
            <a:endParaRPr lang="en-US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256044" y="270256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31220125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0"/>
          <a:stretch/>
        </p:blipFill>
        <p:spPr>
          <a:xfrm>
            <a:off x="375429" y="1536873"/>
            <a:ext cx="3925937" cy="427972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67923" y="1431035"/>
            <a:ext cx="7489038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</a:t>
            </a:r>
            <a:r>
              <a:rPr lang="en-US" sz="2800" dirty="0" err="1">
                <a:latin typeface="+mn-lt"/>
              </a:rPr>
              <a:t>Gridwire</a:t>
            </a:r>
            <a:r>
              <a:rPr lang="en-US" sz="2800" dirty="0">
                <a:latin typeface="+mn-lt"/>
              </a:rPr>
              <a:t> Honorable Mention ’97, All-MCCC ’96, All-Region 13 ’97, All-MCCC ’97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1997-1998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58944" y="2180872"/>
            <a:ext cx="2855345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67923" y="2817709"/>
            <a:ext cx="2281638" cy="1277843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Wide Receiver</a:t>
            </a:r>
          </a:p>
          <a:p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Team Captain ‘97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Offensive MVP ‘97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Jeremy Lee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080" y="245965"/>
            <a:ext cx="829235" cy="685541"/>
          </a:xfrm>
          <a:prstGeom prst="rect">
            <a:avLst/>
          </a:prstGeom>
        </p:spPr>
      </p:pic>
      <p:sp>
        <p:nvSpPr>
          <p:cNvPr id="9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67923" y="4050910"/>
            <a:ext cx="3323336" cy="2077943"/>
          </a:xfrm>
        </p:spPr>
        <p:txBody>
          <a:bodyPr/>
          <a:lstStyle/>
          <a:p>
            <a:r>
              <a:rPr lang="en-US" sz="2000" dirty="0">
                <a:solidFill>
                  <a:srgbClr val="C00000"/>
                </a:solidFill>
                <a:latin typeface="+mn-lt"/>
              </a:rPr>
              <a:t>WCC records</a:t>
            </a:r>
          </a:p>
          <a:p>
            <a:r>
              <a:rPr lang="en-US" sz="2000" dirty="0">
                <a:latin typeface="+mn-lt"/>
              </a:rPr>
              <a:t>Receptions in game – 13</a:t>
            </a:r>
          </a:p>
          <a:p>
            <a:r>
              <a:rPr lang="en-US" sz="2000" dirty="0">
                <a:latin typeface="+mn-lt"/>
              </a:rPr>
              <a:t>Receptions in season – 72</a:t>
            </a:r>
          </a:p>
          <a:p>
            <a:r>
              <a:rPr lang="en-US" sz="2000" dirty="0">
                <a:latin typeface="+mn-lt"/>
              </a:rPr>
              <a:t>Receptions in career – 110</a:t>
            </a:r>
          </a:p>
          <a:p>
            <a:r>
              <a:rPr lang="en-US" sz="2000" dirty="0">
                <a:latin typeface="+mn-lt"/>
              </a:rPr>
              <a:t>Yds. receiving in game – 225</a:t>
            </a:r>
          </a:p>
          <a:p>
            <a:r>
              <a:rPr lang="en-US" sz="2000" dirty="0">
                <a:latin typeface="+mn-lt"/>
              </a:rPr>
              <a:t>Yds. receiving in season – 988</a:t>
            </a:r>
          </a:p>
          <a:p>
            <a:r>
              <a:rPr lang="en-US" sz="2000" dirty="0">
                <a:latin typeface="+mn-lt"/>
              </a:rPr>
              <a:t>Yds. receiving in career 1,552</a:t>
            </a:r>
          </a:p>
        </p:txBody>
      </p:sp>
    </p:spTree>
    <p:extLst>
      <p:ext uri="{BB962C8B-B14F-4D97-AF65-F5344CB8AC3E}">
        <p14:creationId xmlns:p14="http://schemas.microsoft.com/office/powerpoint/2010/main" val="30836172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8" r="5471" b="15179"/>
          <a:stretch/>
        </p:blipFill>
        <p:spPr>
          <a:xfrm>
            <a:off x="495301" y="1444752"/>
            <a:ext cx="3758054" cy="440545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50664" y="1444752"/>
            <a:ext cx="7483379" cy="1356970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All-MCCC ’00, </a:t>
            </a:r>
          </a:p>
          <a:p>
            <a:r>
              <a:rPr lang="en-US" sz="2800" dirty="0">
                <a:latin typeface="+mn-lt"/>
              </a:rPr>
              <a:t>All-Southern Division ’00, All-Region 13 ’01, </a:t>
            </a:r>
          </a:p>
          <a:p>
            <a:r>
              <a:rPr lang="en-US" sz="2800" dirty="0">
                <a:latin typeface="+mn-lt"/>
              </a:rPr>
              <a:t>All-MCCC ’01, All-Southern Division ‘01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2001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4971" y="2387283"/>
            <a:ext cx="2828722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50664" y="3508838"/>
            <a:ext cx="3621024" cy="19603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Defensive Tackle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2001 stats</a:t>
            </a:r>
          </a:p>
          <a:p>
            <a:r>
              <a:rPr lang="en-US" sz="2000" dirty="0">
                <a:latin typeface="+mn-lt"/>
              </a:rPr>
              <a:t>59 Primary Tackles</a:t>
            </a:r>
          </a:p>
          <a:p>
            <a:r>
              <a:rPr lang="en-US" sz="2000" dirty="0">
                <a:latin typeface="+mn-lt"/>
              </a:rPr>
              <a:t>28 Assisted Tackles</a:t>
            </a:r>
          </a:p>
          <a:p>
            <a:r>
              <a:rPr lang="en-US" sz="2000" dirty="0">
                <a:latin typeface="+mn-lt"/>
              </a:rPr>
              <a:t>7 1/2 Sacks</a:t>
            </a:r>
          </a:p>
          <a:p>
            <a:r>
              <a:rPr lang="en-US" sz="2000" dirty="0">
                <a:latin typeface="+mn-lt"/>
              </a:rPr>
              <a:t>13 Tackles for loss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Adam </a:t>
            </a:r>
            <a:r>
              <a:rPr lang="en-US" dirty="0" err="1">
                <a:latin typeface="+mn-lt"/>
              </a:rPr>
              <a:t>Biggar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44857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2862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62"/>
          <a:stretch/>
        </p:blipFill>
        <p:spPr>
          <a:xfrm>
            <a:off x="293344" y="1444752"/>
            <a:ext cx="3849167" cy="4446042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47668" y="1444752"/>
            <a:ext cx="758411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All-MCCC ’03, All-MCCC ’04, All-Region 13 ‘04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2004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38477" y="2172656"/>
            <a:ext cx="2811479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47668" y="3120840"/>
            <a:ext cx="4248033" cy="25826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Running Back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2004 stats</a:t>
            </a:r>
          </a:p>
          <a:p>
            <a:r>
              <a:rPr lang="en-US" sz="2000" dirty="0">
                <a:latin typeface="+mn-lt"/>
              </a:rPr>
              <a:t>1,181 yds. MCCC Rushing Leader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13 TD</a:t>
            </a:r>
          </a:p>
          <a:p>
            <a:r>
              <a:rPr lang="en-US" sz="2000" dirty="0">
                <a:latin typeface="+mn-lt"/>
              </a:rPr>
              <a:t>19 Receptions</a:t>
            </a:r>
          </a:p>
          <a:p>
            <a:r>
              <a:rPr lang="en-US" sz="2000" dirty="0">
                <a:latin typeface="+mn-lt"/>
              </a:rPr>
              <a:t>324 yds.</a:t>
            </a:r>
          </a:p>
          <a:p>
            <a:r>
              <a:rPr lang="en-US" sz="2000" dirty="0">
                <a:latin typeface="+mn-lt"/>
              </a:rPr>
              <a:t>2 TD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Chad Strike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461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" r="5870" b="16751"/>
          <a:stretch/>
        </p:blipFill>
        <p:spPr>
          <a:xfrm>
            <a:off x="358839" y="1444752"/>
            <a:ext cx="3859518" cy="445812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93972" y="1444752"/>
            <a:ext cx="7552772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All-MCCC ’04, All-MCCC ’05, All-Region 13 ’05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73434" y="1785691"/>
            <a:ext cx="2801637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93972" y="2854758"/>
            <a:ext cx="2421636" cy="3048119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Defensive Back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2005 stats</a:t>
            </a:r>
          </a:p>
          <a:p>
            <a:r>
              <a:rPr lang="en-US" sz="2000" dirty="0">
                <a:latin typeface="+mn-lt"/>
              </a:rPr>
              <a:t>9 Interceptions</a:t>
            </a:r>
          </a:p>
          <a:p>
            <a:r>
              <a:rPr lang="en-US" sz="2000" dirty="0">
                <a:latin typeface="+mn-lt"/>
              </a:rPr>
              <a:t>12 Pass break-ups</a:t>
            </a:r>
          </a:p>
          <a:p>
            <a:r>
              <a:rPr lang="en-US" sz="2000" dirty="0">
                <a:latin typeface="+mn-lt"/>
              </a:rPr>
              <a:t>39 Tackles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stats</a:t>
            </a:r>
          </a:p>
          <a:p>
            <a:r>
              <a:rPr lang="en-US" sz="2000" dirty="0">
                <a:latin typeface="+mn-lt"/>
              </a:rPr>
              <a:t>16 Interceptions</a:t>
            </a:r>
          </a:p>
          <a:p>
            <a:r>
              <a:rPr lang="en-US" sz="2000" dirty="0">
                <a:latin typeface="+mn-lt"/>
              </a:rPr>
              <a:t>23 Pass break-ups</a:t>
            </a:r>
          </a:p>
          <a:p>
            <a:r>
              <a:rPr lang="en-US" sz="2000" dirty="0">
                <a:latin typeface="+mn-lt"/>
              </a:rPr>
              <a:t>82 Tackles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Tony </a:t>
            </a:r>
            <a:r>
              <a:rPr lang="en-US" dirty="0" err="1">
                <a:latin typeface="+mn-lt"/>
              </a:rPr>
              <a:t>Kley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44857"/>
            <a:ext cx="829235" cy="6855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half" idx="13"/>
          </p:nvPr>
        </p:nvSpPr>
        <p:spPr>
          <a:xfrm>
            <a:off x="6915608" y="5374456"/>
            <a:ext cx="3464179" cy="1056842"/>
          </a:xfrm>
        </p:spPr>
        <p:txBody>
          <a:bodyPr/>
          <a:lstStyle/>
          <a:p>
            <a:r>
              <a:rPr lang="en-US" sz="2000" dirty="0" err="1">
                <a:latin typeface="+mn-lt"/>
              </a:rPr>
              <a:t>Ridgewater</a:t>
            </a:r>
            <a:r>
              <a:rPr lang="en-US" sz="2000" dirty="0">
                <a:latin typeface="+mn-lt"/>
              </a:rPr>
              <a:t> Career (16) and season (9) interception leader</a:t>
            </a:r>
          </a:p>
        </p:txBody>
      </p:sp>
    </p:spTree>
    <p:extLst>
      <p:ext uri="{BB962C8B-B14F-4D97-AF65-F5344CB8AC3E}">
        <p14:creationId xmlns:p14="http://schemas.microsoft.com/office/powerpoint/2010/main" val="28769902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8" b="14235"/>
          <a:stretch/>
        </p:blipFill>
        <p:spPr>
          <a:xfrm>
            <a:off x="241300" y="1448835"/>
            <a:ext cx="3488516" cy="4490524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996516" y="1444752"/>
            <a:ext cx="8096266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 Offensive Back MVP ’08, MCAC All-Southern Division ’08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2008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68092" y="2175443"/>
            <a:ext cx="281705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045446" y="2845475"/>
            <a:ext cx="2924984" cy="253508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Running Back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2007</a:t>
            </a:r>
          </a:p>
          <a:p>
            <a:r>
              <a:rPr lang="en-US" sz="2000" dirty="0">
                <a:latin typeface="+mn-lt"/>
              </a:rPr>
              <a:t>Offensive Team MVP </a:t>
            </a:r>
          </a:p>
          <a:p>
            <a:r>
              <a:rPr lang="en-US" sz="2000" dirty="0">
                <a:latin typeface="+mn-lt"/>
              </a:rPr>
              <a:t>Offensive Back MVP</a:t>
            </a:r>
          </a:p>
          <a:p>
            <a:r>
              <a:rPr lang="en-US" sz="2000" dirty="0">
                <a:latin typeface="+mn-lt"/>
              </a:rPr>
              <a:t>MCAC All-Southern    </a:t>
            </a:r>
          </a:p>
          <a:p>
            <a:r>
              <a:rPr lang="en-US" sz="2000" dirty="0">
                <a:latin typeface="+mn-lt"/>
              </a:rPr>
              <a:t>    Division School Record</a:t>
            </a:r>
          </a:p>
          <a:p>
            <a:r>
              <a:rPr lang="en-US" sz="2000" dirty="0">
                <a:latin typeface="+mn-lt"/>
              </a:rPr>
              <a:t>    Rushing in one season -    </a:t>
            </a:r>
          </a:p>
          <a:p>
            <a:r>
              <a:rPr lang="en-US" sz="2000" dirty="0">
                <a:latin typeface="+mn-lt"/>
              </a:rPr>
              <a:t>    1757 yds.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Alex McLaughlin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080" y="226060"/>
            <a:ext cx="829235" cy="685541"/>
          </a:xfrm>
          <a:prstGeom prst="rect">
            <a:avLst/>
          </a:prstGeom>
        </p:spPr>
      </p:pic>
      <p:sp>
        <p:nvSpPr>
          <p:cNvPr id="11" name="Text Placeholder 4"/>
          <p:cNvSpPr>
            <a:spLocks noGrp="1"/>
          </p:cNvSpPr>
          <p:nvPr>
            <p:ph type="body" sz="half" idx="13"/>
          </p:nvPr>
        </p:nvSpPr>
        <p:spPr>
          <a:xfrm>
            <a:off x="4045446" y="5380559"/>
            <a:ext cx="2482865" cy="691628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2008</a:t>
            </a:r>
          </a:p>
          <a:p>
            <a:r>
              <a:rPr lang="en-US" sz="2000" dirty="0">
                <a:latin typeface="+mn-lt"/>
              </a:rPr>
              <a:t>Offensive Team MVP</a:t>
            </a:r>
          </a:p>
        </p:txBody>
      </p:sp>
    </p:spTree>
    <p:extLst>
      <p:ext uri="{BB962C8B-B14F-4D97-AF65-F5344CB8AC3E}">
        <p14:creationId xmlns:p14="http://schemas.microsoft.com/office/powerpoint/2010/main" val="3401213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" r="6052" b="11759"/>
          <a:stretch/>
        </p:blipFill>
        <p:spPr>
          <a:xfrm>
            <a:off x="457199" y="1444752"/>
            <a:ext cx="3439689" cy="440740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47668" y="1444752"/>
            <a:ext cx="759681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MCAC All-Southern Division, First Team All-Region 13A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2013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96828" y="2177772"/>
            <a:ext cx="2821712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47668" y="2916428"/>
            <a:ext cx="2980436" cy="277063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WR /KR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2013 stats</a:t>
            </a:r>
          </a:p>
          <a:p>
            <a:r>
              <a:rPr lang="en-US" sz="2000" dirty="0">
                <a:latin typeface="+mn-lt"/>
              </a:rPr>
              <a:t>Offensive MVP</a:t>
            </a:r>
          </a:p>
          <a:p>
            <a:r>
              <a:rPr lang="en-US" sz="2000" dirty="0">
                <a:latin typeface="+mn-lt"/>
              </a:rPr>
              <a:t>28 Receptions</a:t>
            </a:r>
          </a:p>
          <a:p>
            <a:r>
              <a:rPr lang="en-US" sz="2000" dirty="0">
                <a:latin typeface="+mn-lt"/>
              </a:rPr>
              <a:t>594 Yards</a:t>
            </a:r>
          </a:p>
          <a:p>
            <a:r>
              <a:rPr lang="en-US" sz="2000" dirty="0">
                <a:latin typeface="+mn-lt"/>
              </a:rPr>
              <a:t>4 TD</a:t>
            </a:r>
          </a:p>
          <a:p>
            <a:r>
              <a:rPr lang="en-US" sz="2000" dirty="0">
                <a:latin typeface="+mn-lt"/>
              </a:rPr>
              <a:t>KOR-9 returns for 356 yds.</a:t>
            </a:r>
          </a:p>
          <a:p>
            <a:r>
              <a:rPr lang="en-US" sz="2000" dirty="0">
                <a:latin typeface="+mn-lt"/>
              </a:rPr>
              <a:t>39.6 Avg.</a:t>
            </a:r>
          </a:p>
          <a:p>
            <a:r>
              <a:rPr lang="en-US" sz="2000" dirty="0">
                <a:latin typeface="+mn-lt"/>
              </a:rPr>
              <a:t>3 TD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Kevin Parks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111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035552" y="1444752"/>
            <a:ext cx="7890977" cy="1150964"/>
          </a:xfrm>
        </p:spPr>
        <p:txBody>
          <a:bodyPr/>
          <a:lstStyle/>
          <a:p>
            <a:r>
              <a:rPr lang="en-US" dirty="0"/>
              <a:t>Honorable Mention, All-Region 13, MCAC All-Division First Team</a:t>
            </a:r>
          </a:p>
          <a:p>
            <a:r>
              <a:rPr lang="en-US" dirty="0">
                <a:solidFill>
                  <a:srgbClr val="C00000"/>
                </a:solidFill>
              </a:rPr>
              <a:t>2016</a:t>
            </a: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617" y="2360125"/>
            <a:ext cx="3776517" cy="292608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035552" y="3081528"/>
            <a:ext cx="3621024" cy="2520202"/>
          </a:xfrm>
        </p:spPr>
        <p:txBody>
          <a:bodyPr/>
          <a:lstStyle/>
          <a:p>
            <a:r>
              <a:rPr lang="en-US" dirty="0"/>
              <a:t>DB</a:t>
            </a:r>
          </a:p>
          <a:p>
            <a:endParaRPr lang="en-US" dirty="0"/>
          </a:p>
          <a:p>
            <a:r>
              <a:rPr lang="en-US" dirty="0"/>
              <a:t>Tackles 63</a:t>
            </a:r>
          </a:p>
          <a:p>
            <a:r>
              <a:rPr lang="en-US" dirty="0" err="1"/>
              <a:t>Int</a:t>
            </a:r>
            <a:r>
              <a:rPr lang="en-US" dirty="0"/>
              <a:t> 4</a:t>
            </a:r>
          </a:p>
          <a:p>
            <a:r>
              <a:rPr lang="en-US" dirty="0"/>
              <a:t>PB 23</a:t>
            </a:r>
          </a:p>
          <a:p>
            <a:r>
              <a:rPr lang="en-US" dirty="0" err="1"/>
              <a:t>Ffum</a:t>
            </a:r>
            <a:r>
              <a:rPr lang="en-US" dirty="0"/>
              <a:t> 1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Jaquon </a:t>
            </a:r>
            <a:r>
              <a:rPr lang="en-US" dirty="0" err="1">
                <a:latin typeface="+mn-lt"/>
              </a:rPr>
              <a:t>Cogshell</a:t>
            </a:r>
            <a:endParaRPr lang="en-US" dirty="0">
              <a:latin typeface="+mn-lt"/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0" y="1518434"/>
            <a:ext cx="2926080" cy="4389120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5128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Honorable Mention, All-Region 13A, All-Region 13; </a:t>
            </a:r>
          </a:p>
          <a:p>
            <a:r>
              <a:rPr lang="en-US" dirty="0"/>
              <a:t>MCAC All-Division First Team</a:t>
            </a:r>
          </a:p>
          <a:p>
            <a:r>
              <a:rPr lang="en-US" dirty="0">
                <a:solidFill>
                  <a:srgbClr val="C00000"/>
                </a:solidFill>
              </a:rPr>
              <a:t>2017</a:t>
            </a:r>
          </a:p>
          <a:p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19095" y="2076347"/>
            <a:ext cx="2967642" cy="384048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dirty="0"/>
              <a:t>DB</a:t>
            </a:r>
          </a:p>
          <a:p>
            <a:endParaRPr lang="en-US" dirty="0"/>
          </a:p>
          <a:p>
            <a:r>
              <a:rPr lang="en-US" dirty="0"/>
              <a:t>Tackles 18</a:t>
            </a:r>
          </a:p>
          <a:p>
            <a:r>
              <a:rPr lang="en-US" dirty="0" err="1"/>
              <a:t>Int</a:t>
            </a:r>
            <a:r>
              <a:rPr lang="en-US" dirty="0"/>
              <a:t> 3</a:t>
            </a:r>
          </a:p>
          <a:p>
            <a:r>
              <a:rPr lang="en-US" dirty="0"/>
              <a:t>PB 2</a:t>
            </a:r>
          </a:p>
          <a:p>
            <a:r>
              <a:rPr lang="en-US" dirty="0" err="1"/>
              <a:t>Ffum</a:t>
            </a:r>
            <a:r>
              <a:rPr lang="en-US" dirty="0"/>
              <a:t> 2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John McClure</a:t>
            </a:r>
          </a:p>
          <a:p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" b="636"/>
          <a:stretch/>
        </p:blipFill>
        <p:spPr>
          <a:xfrm>
            <a:off x="370983" y="1444752"/>
            <a:ext cx="3338469" cy="43793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0609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84" y="752116"/>
            <a:ext cx="12191112" cy="403218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88" y="3540758"/>
            <a:ext cx="12191112" cy="19266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20264"/>
            <a:ext cx="12191113" cy="12822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All American Athletes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Golf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" y="0"/>
            <a:ext cx="12191117" cy="1002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40388"/>
            <a:ext cx="10034251" cy="307717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0" y="28888"/>
            <a:ext cx="1485289" cy="1454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66" y="308888"/>
            <a:ext cx="961955" cy="8573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529" y="5467428"/>
            <a:ext cx="1374254" cy="137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9170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30"/>
          <a:stretch/>
        </p:blipFill>
        <p:spPr>
          <a:xfrm>
            <a:off x="351074" y="1444752"/>
            <a:ext cx="3776429" cy="442829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20820" y="1444752"/>
            <a:ext cx="604807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2008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04587" y="2171363"/>
            <a:ext cx="2808893" cy="365760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Tim Drier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60699"/>
            <a:ext cx="829235" cy="685541"/>
          </a:xfrm>
          <a:prstGeom prst="rect">
            <a:avLst/>
          </a:prstGeom>
        </p:spPr>
      </p:pic>
      <p:sp>
        <p:nvSpPr>
          <p:cNvPr id="11" name="Text Placeholder 6"/>
          <p:cNvSpPr>
            <a:spLocks noGrp="1"/>
          </p:cNvSpPr>
          <p:nvPr>
            <p:ph type="body" sz="half" idx="14"/>
          </p:nvPr>
        </p:nvSpPr>
        <p:spPr>
          <a:xfrm>
            <a:off x="4420820" y="3733495"/>
            <a:ext cx="1588295" cy="373563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n-lt"/>
              </a:rPr>
              <a:t>5</a:t>
            </a:r>
            <a:r>
              <a:rPr lang="en-US" sz="2000" baseline="30000" dirty="0">
                <a:latin typeface="+mn-lt"/>
              </a:rPr>
              <a:t>th</a:t>
            </a:r>
            <a:r>
              <a:rPr lang="en-US" sz="2000" dirty="0">
                <a:latin typeface="+mn-lt"/>
              </a:rPr>
              <a:t> NJCAA</a:t>
            </a:r>
          </a:p>
        </p:txBody>
      </p:sp>
    </p:spTree>
    <p:extLst>
      <p:ext uri="{BB962C8B-B14F-4D97-AF65-F5344CB8AC3E}">
        <p14:creationId xmlns:p14="http://schemas.microsoft.com/office/powerpoint/2010/main" val="241346584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84" y="752116"/>
            <a:ext cx="12191112" cy="403218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88" y="3540758"/>
            <a:ext cx="12191112" cy="19266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20264"/>
            <a:ext cx="12191113" cy="12822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All American Athletes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Softball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" y="0"/>
            <a:ext cx="12191117" cy="1002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108" y="5467428"/>
            <a:ext cx="1246660" cy="12864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40388"/>
            <a:ext cx="10034251" cy="307717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76200" y="66988"/>
            <a:ext cx="1485289" cy="1454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66" y="346988"/>
            <a:ext cx="961955" cy="85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9160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317575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66337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Gail </a:t>
            </a:r>
            <a:r>
              <a:rPr lang="en-US" sz="5400" dirty="0" err="1">
                <a:latin typeface="+mn-lt"/>
              </a:rPr>
              <a:t>Winkelman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1" b="18850"/>
          <a:stretch/>
        </p:blipFill>
        <p:spPr>
          <a:xfrm>
            <a:off x="349049" y="1454735"/>
            <a:ext cx="3632962" cy="449932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254132" y="2950474"/>
            <a:ext cx="282999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52901" y="1444752"/>
            <a:ext cx="78407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All-Region 13 ‘88 &amp; ’89,</a:t>
            </a:r>
          </a:p>
          <a:p>
            <a:r>
              <a:rPr lang="en-US" sz="2800" dirty="0"/>
              <a:t>All-State ‘88 &amp; ’89, All-Division ‘88 &amp; ’89,</a:t>
            </a:r>
          </a:p>
          <a:p>
            <a:r>
              <a:rPr lang="en-US" sz="2800" dirty="0"/>
              <a:t>Region 13 Champions ’88, </a:t>
            </a:r>
          </a:p>
          <a:p>
            <a:r>
              <a:rPr lang="en-US" sz="2800" dirty="0"/>
              <a:t>Region 13 Runner-up ’89, State Champion ‘89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1989</a:t>
            </a:r>
          </a:p>
        </p:txBody>
      </p:sp>
      <p:sp>
        <p:nvSpPr>
          <p:cNvPr id="9" name="Oval 8"/>
          <p:cNvSpPr/>
          <p:nvPr/>
        </p:nvSpPr>
        <p:spPr>
          <a:xfrm>
            <a:off x="10447037" y="44837"/>
            <a:ext cx="1485398" cy="106040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385815" y="227715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20991" y="3888373"/>
            <a:ext cx="2029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Infielder</a:t>
            </a:r>
          </a:p>
          <a:p>
            <a:r>
              <a:rPr lang="en-US" sz="2000" dirty="0"/>
              <a:t> </a:t>
            </a:r>
          </a:p>
          <a:p>
            <a:r>
              <a:rPr lang="en-US" sz="2000" dirty="0"/>
              <a:t>10 HR</a:t>
            </a:r>
          </a:p>
          <a:p>
            <a:r>
              <a:rPr lang="en-US" sz="2000" dirty="0"/>
              <a:t>14 3B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8030" y="5211812"/>
            <a:ext cx="3973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Neutra Text" panose="02000000000000000000" pitchFamily="50" charset="0"/>
            </a:endParaRPr>
          </a:p>
          <a:p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07257" y="6156514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252" y="6045548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3746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0809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1"/>
            <a:ext cx="12192000" cy="878878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Jill Holtz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6" r="9306" b="25600"/>
          <a:stretch/>
        </p:blipFill>
        <p:spPr>
          <a:xfrm>
            <a:off x="437514" y="1445658"/>
            <a:ext cx="3695700" cy="44917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30926" y="2917654"/>
            <a:ext cx="283559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4975" y="1444752"/>
            <a:ext cx="73964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All-Division ’88, All-State ’88, All-Region ’88, All-Division ’89, All-State ’89, All-Region ’89, Region 13 Champions ‘88, Region 13 Runner-up ’89, State Champions ‘89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1989</a:t>
            </a:r>
          </a:p>
        </p:txBody>
      </p:sp>
      <p:sp>
        <p:nvSpPr>
          <p:cNvPr id="9" name="Oval 8"/>
          <p:cNvSpPr/>
          <p:nvPr/>
        </p:nvSpPr>
        <p:spPr>
          <a:xfrm>
            <a:off x="10564881" y="48261"/>
            <a:ext cx="1485398" cy="964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490959" y="231139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64975" y="4002022"/>
            <a:ext cx="25603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eutra Text" panose="02000000000000000000" pitchFamily="50" charset="0"/>
            </a:endParaRPr>
          </a:p>
          <a:p>
            <a:r>
              <a:rPr lang="en-US" sz="2000" dirty="0"/>
              <a:t>1989 stats </a:t>
            </a:r>
          </a:p>
          <a:p>
            <a:r>
              <a:rPr lang="en-US" sz="2000" dirty="0"/>
              <a:t>1.15 ERA </a:t>
            </a:r>
          </a:p>
          <a:p>
            <a:r>
              <a:rPr lang="en-US" sz="2000" dirty="0"/>
              <a:t>.80 ERA </a:t>
            </a:r>
          </a:p>
          <a:p>
            <a:r>
              <a:rPr lang="en-US" sz="2000" dirty="0"/>
              <a:t>96 SO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4806" y="607494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801" y="5996482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2123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4" r="6793" b="16060"/>
          <a:stretch/>
        </p:blipFill>
        <p:spPr>
          <a:xfrm>
            <a:off x="567030" y="1444625"/>
            <a:ext cx="3106871" cy="440387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886200" y="1444625"/>
            <a:ext cx="8126118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All-Region 13 ’90, All-State ’90, All-Division ’90, All-Region 13 ’91, All-State ‘91; All-Division ’91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1991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19810" y="2333381"/>
            <a:ext cx="2824448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3886200" y="3278531"/>
            <a:ext cx="2349500" cy="21508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Pitcher</a:t>
            </a:r>
          </a:p>
          <a:p>
            <a:r>
              <a:rPr lang="en-US" sz="2000" dirty="0">
                <a:latin typeface="+mn-lt"/>
              </a:rPr>
              <a:t>Team MVP ‘91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 ‘90</a:t>
            </a:r>
          </a:p>
          <a:p>
            <a:r>
              <a:rPr lang="en-US" sz="2000" dirty="0">
                <a:latin typeface="+mn-lt"/>
              </a:rPr>
              <a:t>Pitching 14-1</a:t>
            </a:r>
          </a:p>
          <a:p>
            <a:r>
              <a:rPr lang="en-US" sz="2000" dirty="0">
                <a:latin typeface="+mn-lt"/>
              </a:rPr>
              <a:t>.59 ERA, </a:t>
            </a:r>
          </a:p>
          <a:p>
            <a:r>
              <a:rPr lang="en-US" sz="2000" dirty="0">
                <a:latin typeface="+mn-lt"/>
              </a:rPr>
              <a:t>.372 batting average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Sue </a:t>
            </a:r>
            <a:r>
              <a:rPr lang="en-US" dirty="0" err="1">
                <a:latin typeface="+mn-lt"/>
              </a:rPr>
              <a:t>Varland</a:t>
            </a:r>
            <a:endParaRPr lang="en-US" dirty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254956" y="266383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half" idx="13"/>
          </p:nvPr>
        </p:nvSpPr>
        <p:spPr>
          <a:xfrm>
            <a:off x="3886200" y="5290668"/>
            <a:ext cx="2628900" cy="1115669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Stats ‘91</a:t>
            </a:r>
          </a:p>
          <a:p>
            <a:r>
              <a:rPr lang="en-US" sz="2000" dirty="0">
                <a:latin typeface="+mn-lt"/>
              </a:rPr>
              <a:t>Pitching 29-6</a:t>
            </a:r>
          </a:p>
          <a:p>
            <a:r>
              <a:rPr lang="en-US" sz="2000" dirty="0">
                <a:latin typeface="+mn-lt"/>
              </a:rPr>
              <a:t>.49 ERA,</a:t>
            </a:r>
          </a:p>
          <a:p>
            <a:r>
              <a:rPr lang="en-US" sz="2000" dirty="0">
                <a:latin typeface="+mn-lt"/>
              </a:rPr>
              <a:t>.429 batting average</a:t>
            </a:r>
          </a:p>
        </p:txBody>
      </p:sp>
    </p:spTree>
    <p:extLst>
      <p:ext uri="{BB962C8B-B14F-4D97-AF65-F5344CB8AC3E}">
        <p14:creationId xmlns:p14="http://schemas.microsoft.com/office/powerpoint/2010/main" val="7613637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3" b="16742"/>
          <a:stretch/>
        </p:blipFill>
        <p:spPr>
          <a:xfrm>
            <a:off x="296575" y="1444752"/>
            <a:ext cx="3766668" cy="441187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85488" y="1444752"/>
            <a:ext cx="773953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Academic All-American, All-Division ’90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1991</a:t>
            </a: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24149" y="2174802"/>
            <a:ext cx="281577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85488" y="3404670"/>
            <a:ext cx="3621024" cy="119786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Second base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Volleyball All-Division and </a:t>
            </a:r>
          </a:p>
          <a:p>
            <a:r>
              <a:rPr lang="en-US" sz="2000" dirty="0">
                <a:latin typeface="+mn-lt"/>
              </a:rPr>
              <a:t>Team captain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Wendy Gartner</a:t>
            </a:r>
          </a:p>
        </p:txBody>
      </p:sp>
      <p:sp>
        <p:nvSpPr>
          <p:cNvPr id="9" name="Rectangle 8"/>
          <p:cNvSpPr/>
          <p:nvPr/>
        </p:nvSpPr>
        <p:spPr>
          <a:xfrm>
            <a:off x="10254956" y="256952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193717080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1"/>
          <a:stretch/>
        </p:blipFill>
        <p:spPr>
          <a:xfrm>
            <a:off x="338331" y="1444752"/>
            <a:ext cx="3685342" cy="421944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47668" y="1444752"/>
            <a:ext cx="769907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All-Region 13, All-MCCC,</a:t>
            </a:r>
          </a:p>
          <a:p>
            <a:r>
              <a:rPr lang="en-US" sz="2800" dirty="0">
                <a:latin typeface="+mn-lt"/>
              </a:rPr>
              <a:t>All-Southern Division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2003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83816" y="2334461"/>
            <a:ext cx="282183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47668" y="2987171"/>
            <a:ext cx="3621024" cy="2677029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First Base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2003 stats</a:t>
            </a:r>
          </a:p>
          <a:p>
            <a:r>
              <a:rPr lang="en-US" sz="2000" dirty="0">
                <a:latin typeface="+mn-lt"/>
              </a:rPr>
              <a:t>.508 BA</a:t>
            </a:r>
          </a:p>
          <a:p>
            <a:r>
              <a:rPr lang="en-US" sz="2000" dirty="0">
                <a:latin typeface="+mn-lt"/>
              </a:rPr>
              <a:t>.983 F%</a:t>
            </a:r>
          </a:p>
          <a:p>
            <a:r>
              <a:rPr lang="en-US" sz="2000" dirty="0">
                <a:latin typeface="+mn-lt"/>
              </a:rPr>
              <a:t>10 SB</a:t>
            </a:r>
          </a:p>
          <a:p>
            <a:r>
              <a:rPr lang="en-US" sz="2000" dirty="0">
                <a:latin typeface="+mn-lt"/>
              </a:rPr>
              <a:t>9 2B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Team MVP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Lori </a:t>
            </a:r>
            <a:r>
              <a:rPr lang="en-US" dirty="0" err="1">
                <a:latin typeface="+mn-lt"/>
              </a:rPr>
              <a:t>Feltmann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297" y="255601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3407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0" b="13686"/>
          <a:stretch/>
        </p:blipFill>
        <p:spPr>
          <a:xfrm>
            <a:off x="403247" y="1444751"/>
            <a:ext cx="3642739" cy="438809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98874" y="1444752"/>
            <a:ext cx="762180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All-MCCC, </a:t>
            </a:r>
          </a:p>
          <a:p>
            <a:r>
              <a:rPr lang="en-US" sz="2800" dirty="0">
                <a:latin typeface="+mn-lt"/>
              </a:rPr>
              <a:t>All-Southern Division, All-Region 13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2004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86205" y="2175443"/>
            <a:ext cx="281705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98874" y="3579444"/>
            <a:ext cx="1633626" cy="14396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First Base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2004 stats</a:t>
            </a:r>
          </a:p>
          <a:p>
            <a:r>
              <a:rPr lang="en-US" sz="2000" dirty="0">
                <a:latin typeface="+mn-lt"/>
              </a:rPr>
              <a:t>.400 BA</a:t>
            </a:r>
          </a:p>
          <a:p>
            <a:r>
              <a:rPr lang="en-US" sz="2000" dirty="0">
                <a:latin typeface="+mn-lt"/>
              </a:rPr>
              <a:t>.969 F%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Lori </a:t>
            </a:r>
            <a:r>
              <a:rPr lang="en-US" dirty="0" err="1">
                <a:latin typeface="+mn-lt"/>
              </a:rPr>
              <a:t>Feltmann</a:t>
            </a:r>
            <a:endParaRPr lang="en-US" dirty="0"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2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9275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30" y="1444625"/>
            <a:ext cx="3621870" cy="441039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10113" y="1444625"/>
            <a:ext cx="7559548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All-Southern Division, All-Region 13,</a:t>
            </a:r>
          </a:p>
          <a:p>
            <a:r>
              <a:rPr lang="en-US" sz="2800" dirty="0">
                <a:latin typeface="+mn-lt"/>
              </a:rPr>
              <a:t>All-Region 13 Tournament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  <a:r>
              <a:rPr lang="en-US" sz="2800" dirty="0">
                <a:latin typeface="+mn-lt"/>
              </a:rPr>
              <a:t> 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64619" y="2327786"/>
            <a:ext cx="2808992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10113" y="3608070"/>
            <a:ext cx="2130387" cy="14650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First Base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2005 stats</a:t>
            </a:r>
          </a:p>
          <a:p>
            <a:r>
              <a:rPr lang="en-US" sz="2000" dirty="0">
                <a:latin typeface="+mn-lt"/>
              </a:rPr>
              <a:t>.400 BA</a:t>
            </a:r>
          </a:p>
          <a:p>
            <a:r>
              <a:rPr lang="en-US" sz="2000" dirty="0">
                <a:latin typeface="+mn-lt"/>
              </a:rPr>
              <a:t>.996 F%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Julie </a:t>
            </a:r>
            <a:r>
              <a:rPr lang="en-US" dirty="0" err="1">
                <a:latin typeface="+mn-lt"/>
              </a:rPr>
              <a:t>Vosejpka</a:t>
            </a:r>
            <a:endParaRPr lang="en-US" dirty="0"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80" y="2606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981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5"/>
          <a:stretch/>
        </p:blipFill>
        <p:spPr>
          <a:xfrm>
            <a:off x="283325" y="1444752"/>
            <a:ext cx="3528920" cy="442066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21151" y="1444752"/>
            <a:ext cx="7946324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All-MCCC, All-Southern Division,</a:t>
            </a:r>
          </a:p>
          <a:p>
            <a:r>
              <a:rPr lang="en-US" sz="2800" dirty="0">
                <a:latin typeface="+mn-lt"/>
              </a:rPr>
              <a:t>All-Region 13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2006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5732" y="2170517"/>
            <a:ext cx="280720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21151" y="3197491"/>
            <a:ext cx="2715768" cy="2152111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First Base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2006 stats</a:t>
            </a:r>
          </a:p>
          <a:p>
            <a:r>
              <a:rPr lang="en-US" sz="2000" dirty="0">
                <a:latin typeface="+mn-lt"/>
              </a:rPr>
              <a:t>.551 BA</a:t>
            </a:r>
          </a:p>
          <a:p>
            <a:r>
              <a:rPr lang="en-US" sz="2000" dirty="0">
                <a:latin typeface="+mn-lt"/>
              </a:rPr>
              <a:t>.995 F%</a:t>
            </a:r>
          </a:p>
          <a:p>
            <a:r>
              <a:rPr lang="en-US" sz="2000" dirty="0">
                <a:latin typeface="+mn-lt"/>
              </a:rPr>
              <a:t>38 Runs</a:t>
            </a:r>
          </a:p>
          <a:p>
            <a:r>
              <a:rPr lang="en-US" sz="2000" dirty="0">
                <a:latin typeface="+mn-lt"/>
              </a:rPr>
              <a:t>33 RBI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Julie </a:t>
            </a:r>
            <a:r>
              <a:rPr lang="en-US" dirty="0" err="1">
                <a:latin typeface="+mn-lt"/>
              </a:rPr>
              <a:t>Vosejpka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114931" y="5232240"/>
            <a:ext cx="33295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NJCAA All-Tournament Team</a:t>
            </a:r>
            <a:endParaRPr lang="en-US" sz="2000" i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9248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9" b="12732"/>
          <a:stretch/>
        </p:blipFill>
        <p:spPr>
          <a:xfrm>
            <a:off x="296527" y="1437621"/>
            <a:ext cx="3793141" cy="448567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81501" y="1444752"/>
            <a:ext cx="7665244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All-Southern Division, </a:t>
            </a:r>
          </a:p>
          <a:p>
            <a:r>
              <a:rPr lang="en-US" sz="2800" dirty="0">
                <a:latin typeface="+mn-lt"/>
              </a:rPr>
              <a:t>All-Region 13, All-Region 13 Tournament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2007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75648" y="2411495"/>
            <a:ext cx="2812767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81501" y="2752344"/>
            <a:ext cx="3621024" cy="297590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Shortstop / Outfield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2007 stats</a:t>
            </a:r>
          </a:p>
          <a:p>
            <a:r>
              <a:rPr lang="en-US" sz="2000" dirty="0">
                <a:latin typeface="+mn-lt"/>
              </a:rPr>
              <a:t>.385 BA</a:t>
            </a:r>
          </a:p>
          <a:p>
            <a:r>
              <a:rPr lang="en-US" sz="2000" dirty="0">
                <a:latin typeface="+mn-lt"/>
              </a:rPr>
              <a:t>.965 F%</a:t>
            </a:r>
          </a:p>
          <a:p>
            <a:r>
              <a:rPr lang="en-US" sz="2000" dirty="0">
                <a:latin typeface="+mn-lt"/>
              </a:rPr>
              <a:t>10 2B</a:t>
            </a:r>
          </a:p>
          <a:p>
            <a:r>
              <a:rPr lang="en-US" sz="2000" dirty="0">
                <a:latin typeface="+mn-lt"/>
              </a:rPr>
              <a:t>46 Runs</a:t>
            </a:r>
          </a:p>
          <a:p>
            <a:r>
              <a:rPr lang="en-US" sz="2000" dirty="0">
                <a:latin typeface="+mn-lt"/>
              </a:rPr>
              <a:t>23 RBI</a:t>
            </a:r>
          </a:p>
          <a:p>
            <a:r>
              <a:rPr lang="en-US" sz="2000" dirty="0">
                <a:latin typeface="+mn-lt"/>
              </a:rPr>
              <a:t>19 SB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Team Offensive MVP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Kristen </a:t>
            </a:r>
            <a:r>
              <a:rPr lang="en-US" dirty="0" err="1">
                <a:latin typeface="+mn-lt"/>
              </a:rPr>
              <a:t>Hegna</a:t>
            </a:r>
            <a:endParaRPr lang="en-US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6615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6" r="4032" b="11002"/>
          <a:stretch/>
        </p:blipFill>
        <p:spPr>
          <a:xfrm>
            <a:off x="475746" y="1444751"/>
            <a:ext cx="3410454" cy="439848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24351" y="1444752"/>
            <a:ext cx="7696994" cy="1636776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All-Southern Division, </a:t>
            </a:r>
          </a:p>
          <a:p>
            <a:r>
              <a:rPr lang="en-US" sz="2800" dirty="0">
                <a:latin typeface="+mn-lt"/>
              </a:rPr>
              <a:t>All-Region 13A, All-Region 13A Tournament Team, All-MCCC State Tournament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2007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32467" y="2451075"/>
            <a:ext cx="2796530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24351" y="3081528"/>
            <a:ext cx="2715768" cy="2761711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Shortstop / Pitcher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2007 stats</a:t>
            </a:r>
          </a:p>
          <a:p>
            <a:r>
              <a:rPr lang="en-US" sz="2000" dirty="0">
                <a:latin typeface="+mn-lt"/>
              </a:rPr>
              <a:t>.397 BA</a:t>
            </a:r>
          </a:p>
          <a:p>
            <a:r>
              <a:rPr lang="en-US" sz="2000" dirty="0">
                <a:latin typeface="+mn-lt"/>
              </a:rPr>
              <a:t>.905 F%</a:t>
            </a:r>
          </a:p>
          <a:p>
            <a:r>
              <a:rPr lang="en-US" sz="2000" dirty="0">
                <a:latin typeface="+mn-lt"/>
              </a:rPr>
              <a:t>16 2B</a:t>
            </a:r>
          </a:p>
          <a:p>
            <a:r>
              <a:rPr lang="en-US" sz="2000" dirty="0">
                <a:latin typeface="+mn-lt"/>
              </a:rPr>
              <a:t>37 RBI</a:t>
            </a:r>
          </a:p>
          <a:p>
            <a:r>
              <a:rPr lang="en-US" sz="2000" dirty="0">
                <a:latin typeface="+mn-lt"/>
              </a:rPr>
              <a:t>1.66 ERA</a:t>
            </a:r>
          </a:p>
          <a:p>
            <a:r>
              <a:rPr lang="en-US" sz="2000" dirty="0">
                <a:latin typeface="+mn-lt"/>
              </a:rPr>
              <a:t>110 K’s</a:t>
            </a:r>
          </a:p>
          <a:p>
            <a:r>
              <a:rPr lang="en-US" sz="2000" dirty="0">
                <a:latin typeface="+mn-lt"/>
              </a:rPr>
              <a:t>15-6 record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Laura Suter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80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0175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24"/>
          <a:stretch/>
        </p:blipFill>
        <p:spPr>
          <a:xfrm>
            <a:off x="227161" y="1418201"/>
            <a:ext cx="3813581" cy="443395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54501" y="1444752"/>
            <a:ext cx="776208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All-Southern Division, All-Region 13A, All-MCAC State Tournament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2010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6757" y="2422929"/>
            <a:ext cx="280471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54501" y="2849371"/>
            <a:ext cx="2715768" cy="3029340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Shortstop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2010 stats</a:t>
            </a:r>
          </a:p>
          <a:p>
            <a:r>
              <a:rPr lang="en-US" sz="2000" dirty="0">
                <a:latin typeface="+mn-lt"/>
              </a:rPr>
              <a:t>.490 BA</a:t>
            </a:r>
          </a:p>
          <a:p>
            <a:r>
              <a:rPr lang="en-US" sz="2000" dirty="0">
                <a:latin typeface="+mn-lt"/>
              </a:rPr>
              <a:t>68 Runs</a:t>
            </a:r>
          </a:p>
          <a:p>
            <a:r>
              <a:rPr lang="en-US" sz="2000" dirty="0">
                <a:latin typeface="+mn-lt"/>
              </a:rPr>
              <a:t>.979 F%</a:t>
            </a:r>
          </a:p>
          <a:p>
            <a:r>
              <a:rPr lang="en-US" sz="2000" dirty="0">
                <a:latin typeface="+mn-lt"/>
              </a:rPr>
              <a:t>10 2B</a:t>
            </a:r>
          </a:p>
          <a:p>
            <a:r>
              <a:rPr lang="en-US" sz="2000" dirty="0">
                <a:latin typeface="+mn-lt"/>
              </a:rPr>
              <a:t>6 HR</a:t>
            </a:r>
          </a:p>
          <a:p>
            <a:r>
              <a:rPr lang="en-US" sz="2000" dirty="0">
                <a:latin typeface="+mn-lt"/>
              </a:rPr>
              <a:t>28 SB</a:t>
            </a:r>
          </a:p>
          <a:p>
            <a:r>
              <a:rPr lang="en-US" sz="2000" dirty="0">
                <a:latin typeface="+mn-lt"/>
              </a:rPr>
              <a:t>34 RBI</a:t>
            </a:r>
          </a:p>
          <a:p>
            <a:r>
              <a:rPr lang="en-US" sz="2000" dirty="0">
                <a:latin typeface="+mn-lt"/>
              </a:rPr>
              <a:t>.531 OB%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Emily </a:t>
            </a:r>
            <a:r>
              <a:rPr lang="en-US" dirty="0" err="1">
                <a:latin typeface="+mn-lt"/>
              </a:rPr>
              <a:t>Roelike</a:t>
            </a:r>
            <a:endParaRPr lang="en-US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80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7253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077" b="11592"/>
          <a:stretch/>
        </p:blipFill>
        <p:spPr>
          <a:xfrm>
            <a:off x="373775" y="1444752"/>
            <a:ext cx="3470092" cy="439907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08450" y="1444752"/>
            <a:ext cx="7925595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All-Southern Division, All-Region 13,</a:t>
            </a:r>
          </a:p>
          <a:p>
            <a:r>
              <a:rPr lang="en-US" sz="2800" dirty="0">
                <a:latin typeface="+mn-lt"/>
              </a:rPr>
              <a:t>All-Region 13 Tournament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2011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2949" y="2329927"/>
            <a:ext cx="281276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08450" y="3173808"/>
            <a:ext cx="2715768" cy="2263623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Catcher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2011 stats</a:t>
            </a:r>
          </a:p>
          <a:p>
            <a:r>
              <a:rPr lang="en-US" sz="2000" dirty="0">
                <a:latin typeface="+mn-lt"/>
              </a:rPr>
              <a:t>.525 BA</a:t>
            </a:r>
          </a:p>
          <a:p>
            <a:r>
              <a:rPr lang="en-US" sz="2000" dirty="0">
                <a:latin typeface="+mn-lt"/>
              </a:rPr>
              <a:t>.978 F%</a:t>
            </a:r>
          </a:p>
          <a:p>
            <a:r>
              <a:rPr lang="en-US" sz="2000" dirty="0">
                <a:latin typeface="+mn-lt"/>
              </a:rPr>
              <a:t>8 HR</a:t>
            </a:r>
          </a:p>
          <a:p>
            <a:r>
              <a:rPr lang="en-US" sz="2000" dirty="0">
                <a:latin typeface="+mn-lt"/>
              </a:rPr>
              <a:t>36 2B</a:t>
            </a:r>
          </a:p>
          <a:p>
            <a:r>
              <a:rPr lang="en-US" sz="2000" dirty="0">
                <a:latin typeface="+mn-lt"/>
              </a:rPr>
              <a:t>65 RBI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Brandi </a:t>
            </a:r>
            <a:r>
              <a:rPr lang="en-US" dirty="0" err="1">
                <a:latin typeface="+mn-lt"/>
              </a:rPr>
              <a:t>Bodin</a:t>
            </a:r>
            <a:endParaRPr lang="en-US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225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0313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" r="5086" b="11146"/>
          <a:stretch/>
        </p:blipFill>
        <p:spPr>
          <a:xfrm>
            <a:off x="584199" y="1444752"/>
            <a:ext cx="3215848" cy="436269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03700" y="1444752"/>
            <a:ext cx="784304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All-Southern Division, All-Region 13, </a:t>
            </a:r>
          </a:p>
          <a:p>
            <a:r>
              <a:rPr lang="en-US" sz="2800" dirty="0">
                <a:latin typeface="+mn-lt"/>
              </a:rPr>
              <a:t>All-Region 13 Tournament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2011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0805" y="2175443"/>
            <a:ext cx="281705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03700" y="2929579"/>
            <a:ext cx="3621024" cy="2465756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Shortstop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2011 stats</a:t>
            </a:r>
          </a:p>
          <a:p>
            <a:r>
              <a:rPr lang="en-US" sz="2000" dirty="0">
                <a:latin typeface="+mn-lt"/>
              </a:rPr>
              <a:t>.518 BA</a:t>
            </a:r>
          </a:p>
          <a:p>
            <a:r>
              <a:rPr lang="en-US" sz="2000" dirty="0">
                <a:latin typeface="+mn-lt"/>
              </a:rPr>
              <a:t>.923 F%</a:t>
            </a:r>
          </a:p>
          <a:p>
            <a:r>
              <a:rPr lang="en-US" sz="2000" dirty="0">
                <a:latin typeface="+mn-lt"/>
              </a:rPr>
              <a:t>14 HR</a:t>
            </a:r>
          </a:p>
          <a:p>
            <a:r>
              <a:rPr lang="en-US" sz="2000" dirty="0">
                <a:latin typeface="+mn-lt"/>
              </a:rPr>
              <a:t>21 2B</a:t>
            </a:r>
          </a:p>
          <a:p>
            <a:r>
              <a:rPr lang="en-US" sz="2000" dirty="0">
                <a:latin typeface="+mn-lt"/>
              </a:rPr>
              <a:t>88 Runs</a:t>
            </a:r>
          </a:p>
          <a:p>
            <a:r>
              <a:rPr lang="en-US" sz="2000" dirty="0">
                <a:latin typeface="+mn-lt"/>
              </a:rPr>
              <a:t>37 SB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Emily </a:t>
            </a:r>
            <a:r>
              <a:rPr lang="en-US" dirty="0" err="1">
                <a:latin typeface="+mn-lt"/>
              </a:rPr>
              <a:t>Roelike</a:t>
            </a:r>
            <a:endParaRPr lang="en-US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40803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"/>
            <a:ext cx="12192000" cy="1337061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/>
          <p:cNvSpPr/>
          <p:nvPr/>
        </p:nvSpPr>
        <p:spPr>
          <a:xfrm>
            <a:off x="10487465" y="20856"/>
            <a:ext cx="1485398" cy="10760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43"/>
          <a:stretch/>
        </p:blipFill>
        <p:spPr>
          <a:xfrm>
            <a:off x="635000" y="1474222"/>
            <a:ext cx="3607117" cy="43680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68269" y="2395991"/>
            <a:ext cx="2790085" cy="3657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92399" y="1444753"/>
            <a:ext cx="7395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Second Team, First Team All-Region 13A,</a:t>
            </a:r>
          </a:p>
          <a:p>
            <a:r>
              <a:rPr lang="en-US" sz="2800" dirty="0"/>
              <a:t>MCAC First Team All-Southern Division</a:t>
            </a:r>
          </a:p>
          <a:p>
            <a:r>
              <a:rPr lang="en-US" sz="2800" dirty="0"/>
              <a:t> </a:t>
            </a:r>
            <a:r>
              <a:rPr lang="en-US" sz="2800" dirty="0">
                <a:solidFill>
                  <a:srgbClr val="C00000"/>
                </a:solidFill>
              </a:rPr>
              <a:t>2014-2015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137161"/>
            <a:ext cx="12192000" cy="98062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latin typeface="+mn-lt"/>
              </a:rPr>
              <a:t>Heather Horning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920" y="201054"/>
            <a:ext cx="924488" cy="7642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92399" y="2829748"/>
            <a:ext cx="2374784" cy="34778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Pitcher</a:t>
            </a:r>
          </a:p>
          <a:p>
            <a:endParaRPr lang="en-US" sz="2000" dirty="0"/>
          </a:p>
          <a:p>
            <a:r>
              <a:rPr lang="en-US" sz="2000" dirty="0"/>
              <a:t>.484 BA</a:t>
            </a:r>
          </a:p>
          <a:p>
            <a:r>
              <a:rPr lang="en-US" sz="2000" dirty="0"/>
              <a:t>56 Runs</a:t>
            </a:r>
          </a:p>
          <a:p>
            <a:r>
              <a:rPr lang="en-US" sz="2000" dirty="0"/>
              <a:t>932 F%</a:t>
            </a:r>
          </a:p>
          <a:p>
            <a:r>
              <a:rPr lang="en-US" sz="2000" dirty="0"/>
              <a:t>26 Doubles</a:t>
            </a:r>
          </a:p>
          <a:p>
            <a:r>
              <a:rPr lang="en-US" sz="2000" dirty="0"/>
              <a:t>4HR</a:t>
            </a:r>
          </a:p>
          <a:p>
            <a:r>
              <a:rPr lang="en-US" sz="2000" dirty="0"/>
              <a:t>63 RBI</a:t>
            </a:r>
          </a:p>
          <a:p>
            <a:r>
              <a:rPr lang="en-US" sz="2000" dirty="0"/>
              <a:t>.524 OB%; </a:t>
            </a:r>
          </a:p>
          <a:p>
            <a:r>
              <a:rPr lang="en-US" sz="2000" dirty="0"/>
              <a:t>15-7 Pitching Record </a:t>
            </a:r>
          </a:p>
          <a:p>
            <a:r>
              <a:rPr lang="en-US" sz="2000" dirty="0"/>
              <a:t>3.30 ERA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9882" y="6054221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5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77" y="5979430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1821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9" r="7979" b="14466"/>
          <a:stretch/>
        </p:blipFill>
        <p:spPr>
          <a:xfrm>
            <a:off x="584201" y="1444752"/>
            <a:ext cx="3578238" cy="442810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89449" y="1444752"/>
            <a:ext cx="7467511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All-Southern Division, </a:t>
            </a:r>
          </a:p>
          <a:p>
            <a:r>
              <a:rPr lang="en-US" sz="2800" dirty="0">
                <a:latin typeface="+mn-lt"/>
              </a:rPr>
              <a:t>All-Region 13A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2015</a:t>
            </a:r>
          </a:p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99473" y="2318586"/>
            <a:ext cx="279008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89449" y="3081528"/>
            <a:ext cx="2715768" cy="2791331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Outfield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2015 stats</a:t>
            </a:r>
          </a:p>
          <a:p>
            <a:r>
              <a:rPr lang="en-US" sz="2000" dirty="0">
                <a:latin typeface="+mn-lt"/>
              </a:rPr>
              <a:t>.490 BA</a:t>
            </a:r>
          </a:p>
          <a:p>
            <a:r>
              <a:rPr lang="en-US" sz="2000" dirty="0">
                <a:latin typeface="+mn-lt"/>
              </a:rPr>
              <a:t>68 Runs</a:t>
            </a:r>
          </a:p>
          <a:p>
            <a:r>
              <a:rPr lang="en-US" sz="2000" dirty="0">
                <a:latin typeface="+mn-lt"/>
              </a:rPr>
              <a:t>.917 F%</a:t>
            </a:r>
          </a:p>
          <a:p>
            <a:r>
              <a:rPr lang="en-US" sz="2000" dirty="0">
                <a:latin typeface="+mn-lt"/>
              </a:rPr>
              <a:t>17 2B</a:t>
            </a:r>
          </a:p>
          <a:p>
            <a:r>
              <a:rPr lang="en-US" sz="2000" dirty="0">
                <a:latin typeface="+mn-lt"/>
              </a:rPr>
              <a:t>12 HR</a:t>
            </a:r>
          </a:p>
          <a:p>
            <a:r>
              <a:rPr lang="en-US" sz="2000" dirty="0">
                <a:latin typeface="+mn-lt"/>
              </a:rPr>
              <a:t>62 RBI</a:t>
            </a:r>
          </a:p>
          <a:p>
            <a:r>
              <a:rPr lang="en-US" sz="2000" dirty="0">
                <a:latin typeface="+mn-lt"/>
              </a:rPr>
              <a:t>.560 OB%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 err="1">
                <a:latin typeface="+mn-lt"/>
              </a:rPr>
              <a:t>Jacie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Selseth</a:t>
            </a:r>
            <a:r>
              <a:rPr lang="en-US" dirty="0">
                <a:latin typeface="+mn-lt"/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080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9959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84" y="752116"/>
            <a:ext cx="12191112" cy="403218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88" y="3540758"/>
            <a:ext cx="12191112" cy="19266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20264"/>
            <a:ext cx="12191113" cy="12822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All American Athletes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Tennis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" y="0"/>
            <a:ext cx="12191117" cy="1002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40388"/>
            <a:ext cx="10034251" cy="307717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0" y="28888"/>
            <a:ext cx="1485289" cy="1454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66" y="308888"/>
            <a:ext cx="961955" cy="8573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529" y="5467428"/>
            <a:ext cx="1374254" cy="137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71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0" b="15057"/>
          <a:stretch/>
        </p:blipFill>
        <p:spPr>
          <a:xfrm>
            <a:off x="266537" y="1444625"/>
            <a:ext cx="3797782" cy="4399374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83315" y="1444752"/>
            <a:ext cx="764386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 at #3 Doubles Region Champion, State Champion at #3 Doubles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1996-1997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2736" y="2330141"/>
            <a:ext cx="2813193" cy="365760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14"/>
          </p:nvPr>
        </p:nvSpPr>
        <p:spPr>
          <a:xfrm>
            <a:off x="4383315" y="2982559"/>
            <a:ext cx="3126032" cy="157078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n-lt"/>
              </a:rPr>
              <a:t>Div. III national champion</a:t>
            </a:r>
          </a:p>
          <a:p>
            <a:r>
              <a:rPr lang="en-US" sz="2000" dirty="0">
                <a:latin typeface="+mn-lt"/>
              </a:rPr>
              <a:t> at #4 singles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Div. III national champion </a:t>
            </a:r>
          </a:p>
          <a:p>
            <a:r>
              <a:rPr lang="en-US" sz="2000" dirty="0">
                <a:latin typeface="+mn-lt"/>
              </a:rPr>
              <a:t>at #3 doubles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60225"/>
            <a:ext cx="829235" cy="685541"/>
          </a:xfrm>
          <a:prstGeom prst="rect">
            <a:avLst/>
          </a:prstGeom>
        </p:spPr>
      </p:pic>
      <p:sp>
        <p:nvSpPr>
          <p:cNvPr id="10" name="Text Placeholder 5"/>
          <p:cNvSpPr>
            <a:spLocks noGrp="1"/>
          </p:cNvSpPr>
          <p:nvPr>
            <p:ph type="body" sz="half" idx="14"/>
          </p:nvPr>
        </p:nvSpPr>
        <p:spPr>
          <a:xfrm>
            <a:off x="0" y="137160"/>
            <a:ext cx="12192000" cy="1150964"/>
          </a:xfrm>
        </p:spPr>
        <p:txBody>
          <a:bodyPr/>
          <a:lstStyle/>
          <a:p>
            <a:r>
              <a:rPr lang="en-US" dirty="0">
                <a:latin typeface="+mn-lt"/>
              </a:rPr>
              <a:t>Erika Swenson</a:t>
            </a:r>
          </a:p>
        </p:txBody>
      </p:sp>
    </p:spTree>
    <p:extLst>
      <p:ext uri="{BB962C8B-B14F-4D97-AF65-F5344CB8AC3E}">
        <p14:creationId xmlns:p14="http://schemas.microsoft.com/office/powerpoint/2010/main" val="25043407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9" b="13717"/>
          <a:stretch/>
        </p:blipFill>
        <p:spPr>
          <a:xfrm>
            <a:off x="512426" y="1444625"/>
            <a:ext cx="3439105" cy="4301614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58343" y="1444752"/>
            <a:ext cx="7811318" cy="1798511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All-Region 13 at #1 Doubles Region Champion, All-Region 13 at #2 Singles Region Champion, State Champion at #2 Singles, </a:t>
            </a:r>
          </a:p>
          <a:p>
            <a:r>
              <a:rPr lang="en-US" sz="2800" dirty="0">
                <a:latin typeface="+mn-lt"/>
              </a:rPr>
              <a:t>State Champion at #1 Doubles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1996-1997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98322" y="2627097"/>
            <a:ext cx="2748323" cy="356616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Hayley Horning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380" y="244857"/>
            <a:ext cx="829235" cy="685541"/>
          </a:xfrm>
          <a:prstGeom prst="rect">
            <a:avLst/>
          </a:prstGeom>
        </p:spPr>
      </p:pic>
      <p:sp>
        <p:nvSpPr>
          <p:cNvPr id="10" name="Text Placeholder 6"/>
          <p:cNvSpPr>
            <a:spLocks noGrp="1"/>
          </p:cNvSpPr>
          <p:nvPr>
            <p:ph type="body" sz="half" idx="14"/>
          </p:nvPr>
        </p:nvSpPr>
        <p:spPr>
          <a:xfrm>
            <a:off x="4158343" y="3713266"/>
            <a:ext cx="2994338" cy="696911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n-lt"/>
              </a:rPr>
              <a:t>Div. III national champion </a:t>
            </a:r>
          </a:p>
          <a:p>
            <a:r>
              <a:rPr lang="en-US" sz="2000" dirty="0">
                <a:latin typeface="+mn-lt"/>
              </a:rPr>
              <a:t>at #2 Singles</a:t>
            </a:r>
          </a:p>
        </p:txBody>
      </p:sp>
    </p:spTree>
    <p:extLst>
      <p:ext uri="{BB962C8B-B14F-4D97-AF65-F5344CB8AC3E}">
        <p14:creationId xmlns:p14="http://schemas.microsoft.com/office/powerpoint/2010/main" val="14510122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7" t="7605" r="10762" b="15979"/>
          <a:stretch/>
        </p:blipFill>
        <p:spPr>
          <a:xfrm>
            <a:off x="355600" y="1444752"/>
            <a:ext cx="3700178" cy="440137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dirty="0">
                <a:latin typeface="+mn-lt"/>
              </a:rPr>
              <a:t>All-Region XIII at #3 Singles-Region Champion, State Champion at #3 Singles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93078" y="2320362"/>
            <a:ext cx="2880834" cy="3744798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Heather </a:t>
            </a:r>
            <a:r>
              <a:rPr lang="en-US" dirty="0" err="1">
                <a:latin typeface="+mn-lt"/>
              </a:rPr>
              <a:t>Kuechle</a:t>
            </a:r>
            <a:r>
              <a:rPr lang="en-US" dirty="0">
                <a:latin typeface="+mn-lt"/>
              </a:rPr>
              <a:t>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340072" y="2926303"/>
            <a:ext cx="4565649" cy="1589713"/>
          </a:xfrm>
        </p:spPr>
        <p:txBody>
          <a:bodyPr>
            <a:normAutofit/>
          </a:bodyPr>
          <a:lstStyle/>
          <a:p>
            <a:r>
              <a:rPr lang="en-US" sz="2000" dirty="0"/>
              <a:t>Div. III National Champion </a:t>
            </a:r>
          </a:p>
          <a:p>
            <a:r>
              <a:rPr lang="en-US" sz="2000" dirty="0"/>
              <a:t>at #3 Singles</a:t>
            </a:r>
          </a:p>
          <a:p>
            <a:endParaRPr lang="en-US" sz="2000" dirty="0"/>
          </a:p>
          <a:p>
            <a:r>
              <a:rPr lang="en-US" sz="2000" dirty="0"/>
              <a:t>Div. III National Champion </a:t>
            </a:r>
          </a:p>
          <a:p>
            <a:r>
              <a:rPr lang="en-US" sz="2000" dirty="0"/>
              <a:t>at #2 Doubles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080" y="2225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4132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" r="5752" b="13971"/>
          <a:stretch/>
        </p:blipFill>
        <p:spPr>
          <a:xfrm>
            <a:off x="495299" y="1444752"/>
            <a:ext cx="3542968" cy="434382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88181" y="1444752"/>
            <a:ext cx="7520464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1996-1997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18780" y="2183450"/>
            <a:ext cx="2833067" cy="365760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Joy </a:t>
            </a:r>
            <a:r>
              <a:rPr lang="en-US" dirty="0" err="1">
                <a:latin typeface="+mn-lt"/>
              </a:rPr>
              <a:t>Bohlsen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263" y="235299"/>
            <a:ext cx="829235" cy="685541"/>
          </a:xfrm>
          <a:prstGeom prst="rect">
            <a:avLst/>
          </a:prstGeom>
        </p:spPr>
      </p:pic>
      <p:sp>
        <p:nvSpPr>
          <p:cNvPr id="10" name="Text Placeholder 6"/>
          <p:cNvSpPr>
            <a:spLocks noGrp="1"/>
          </p:cNvSpPr>
          <p:nvPr>
            <p:ph type="body" sz="half" idx="14"/>
          </p:nvPr>
        </p:nvSpPr>
        <p:spPr>
          <a:xfrm>
            <a:off x="4488181" y="3080544"/>
            <a:ext cx="4369595" cy="696911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n-lt"/>
              </a:rPr>
              <a:t>Div. III national champion</a:t>
            </a:r>
          </a:p>
          <a:p>
            <a:r>
              <a:rPr lang="en-US" sz="2000" dirty="0">
                <a:latin typeface="+mn-lt"/>
              </a:rPr>
              <a:t>at #2 doubles</a:t>
            </a:r>
          </a:p>
        </p:txBody>
      </p:sp>
    </p:spTree>
    <p:extLst>
      <p:ext uri="{BB962C8B-B14F-4D97-AF65-F5344CB8AC3E}">
        <p14:creationId xmlns:p14="http://schemas.microsoft.com/office/powerpoint/2010/main" val="148384886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1" b="14002"/>
          <a:stretch/>
        </p:blipFill>
        <p:spPr>
          <a:xfrm>
            <a:off x="325439" y="1444752"/>
            <a:ext cx="3641887" cy="4404392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97681" y="1444752"/>
            <a:ext cx="6171216" cy="1150964"/>
          </a:xfrm>
        </p:spPr>
        <p:txBody>
          <a:bodyPr/>
          <a:lstStyle/>
          <a:p>
            <a:r>
              <a:rPr lang="en-US" dirty="0"/>
              <a:t>First Team, All-Region 13 at #3 Doubles Region Champion, State Champion at #3 Doubles</a:t>
            </a:r>
          </a:p>
          <a:p>
            <a:r>
              <a:rPr lang="en-US" dirty="0">
                <a:solidFill>
                  <a:srgbClr val="C00000"/>
                </a:solidFill>
              </a:rPr>
              <a:t>1996-1997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36653" y="2368923"/>
            <a:ext cx="2890758" cy="365760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14"/>
          </p:nvPr>
        </p:nvSpPr>
        <p:spPr>
          <a:xfrm>
            <a:off x="4297681" y="3001314"/>
            <a:ext cx="3073503" cy="1663991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n-lt"/>
              </a:rPr>
              <a:t>Div. III national champion </a:t>
            </a:r>
          </a:p>
          <a:p>
            <a:r>
              <a:rPr lang="en-US" sz="2000" dirty="0">
                <a:latin typeface="+mn-lt"/>
              </a:rPr>
              <a:t>at #4 singles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Div. III national champion </a:t>
            </a:r>
          </a:p>
          <a:p>
            <a:r>
              <a:rPr lang="en-US" sz="2000" dirty="0">
                <a:latin typeface="+mn-lt"/>
              </a:rPr>
              <a:t>at #3 singles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42187"/>
            <a:ext cx="829235" cy="685541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half" idx="14"/>
          </p:nvPr>
        </p:nvSpPr>
        <p:spPr>
          <a:xfrm>
            <a:off x="0" y="137160"/>
            <a:ext cx="12192000" cy="1150964"/>
          </a:xfrm>
        </p:spPr>
        <p:txBody>
          <a:bodyPr/>
          <a:lstStyle/>
          <a:p>
            <a:r>
              <a:rPr lang="en-US" dirty="0">
                <a:latin typeface="+mn-lt"/>
              </a:rPr>
              <a:t>Megan Bents</a:t>
            </a:r>
          </a:p>
        </p:txBody>
      </p:sp>
    </p:spTree>
    <p:extLst>
      <p:ext uri="{BB962C8B-B14F-4D97-AF65-F5344CB8AC3E}">
        <p14:creationId xmlns:p14="http://schemas.microsoft.com/office/powerpoint/2010/main" val="193268472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54"/>
          <a:stretch/>
        </p:blipFill>
        <p:spPr>
          <a:xfrm>
            <a:off x="281350" y="1471580"/>
            <a:ext cx="3935665" cy="441775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89121" y="1444752"/>
            <a:ext cx="7644924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Region 13 Champion at Singles’99, Region 13 Second Place at Doubles ’99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1998-1999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9541" y="2345818"/>
            <a:ext cx="2844548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89121" y="3680459"/>
            <a:ext cx="3621024" cy="8046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Singles record 10-1</a:t>
            </a:r>
          </a:p>
          <a:p>
            <a:r>
              <a:rPr lang="en-US" sz="2000" dirty="0">
                <a:latin typeface="+mn-lt"/>
              </a:rPr>
              <a:t>Doubles record 7-1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Ben Jacobson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389121" y="4529412"/>
            <a:ext cx="2835511" cy="1150964"/>
          </a:xfrm>
        </p:spPr>
        <p:txBody>
          <a:bodyPr>
            <a:normAutofit/>
          </a:bodyPr>
          <a:lstStyle/>
          <a:p>
            <a:r>
              <a:rPr lang="en-US" sz="2000" dirty="0"/>
              <a:t>Div. III national runner-up </a:t>
            </a:r>
          </a:p>
          <a:p>
            <a:r>
              <a:rPr lang="en-US" sz="2000" dirty="0"/>
              <a:t>at #1 singles ‘99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380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4332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3" b="13619"/>
          <a:stretch/>
        </p:blipFill>
        <p:spPr>
          <a:xfrm>
            <a:off x="419100" y="1467747"/>
            <a:ext cx="3536693" cy="4403654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28135" y="1444752"/>
            <a:ext cx="760591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#2 Doubles Region 13 Champion ’03, </a:t>
            </a:r>
          </a:p>
          <a:p>
            <a:r>
              <a:rPr lang="en-US" sz="2800" dirty="0">
                <a:latin typeface="+mn-lt"/>
              </a:rPr>
              <a:t>#3 Singles Region 13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2003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95847" y="2176313"/>
            <a:ext cx="2818793" cy="365760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14"/>
          </p:nvPr>
        </p:nvSpPr>
        <p:spPr>
          <a:xfrm>
            <a:off x="4428135" y="3196371"/>
            <a:ext cx="2490183" cy="1617484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n-lt"/>
              </a:rPr>
              <a:t>Nationals #2 Doubles </a:t>
            </a:r>
          </a:p>
          <a:p>
            <a:r>
              <a:rPr lang="en-US" sz="2000" dirty="0">
                <a:latin typeface="+mn-lt"/>
              </a:rPr>
              <a:t>Runner-up ’03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Nationals #3 Singles </a:t>
            </a:r>
          </a:p>
          <a:p>
            <a:r>
              <a:rPr lang="en-US" sz="2000" dirty="0">
                <a:latin typeface="+mn-lt"/>
              </a:rPr>
              <a:t>Runner-up ‘03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49437"/>
            <a:ext cx="829235" cy="685541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half" idx="14"/>
          </p:nvPr>
        </p:nvSpPr>
        <p:spPr>
          <a:xfrm>
            <a:off x="0" y="137160"/>
            <a:ext cx="12192000" cy="1150964"/>
          </a:xfrm>
        </p:spPr>
        <p:txBody>
          <a:bodyPr/>
          <a:lstStyle/>
          <a:p>
            <a:r>
              <a:rPr lang="en-US" dirty="0">
                <a:latin typeface="+mn-lt"/>
              </a:rPr>
              <a:t>Abby Martins</a:t>
            </a:r>
          </a:p>
        </p:txBody>
      </p:sp>
    </p:spTree>
    <p:extLst>
      <p:ext uri="{BB962C8B-B14F-4D97-AF65-F5344CB8AC3E}">
        <p14:creationId xmlns:p14="http://schemas.microsoft.com/office/powerpoint/2010/main" val="387707705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8" b="11799"/>
          <a:stretch/>
        </p:blipFill>
        <p:spPr>
          <a:xfrm>
            <a:off x="495300" y="1444752"/>
            <a:ext cx="3294068" cy="432117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76596" y="1444752"/>
            <a:ext cx="7655181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#2 Doubles Region 13 Champion ’03, </a:t>
            </a:r>
          </a:p>
          <a:p>
            <a:r>
              <a:rPr lang="en-US" sz="2800" dirty="0">
                <a:latin typeface="+mn-lt"/>
              </a:rPr>
              <a:t>#4 Singles Region 13 Champion ’03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2003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1447" y="2174802"/>
            <a:ext cx="2815771" cy="365760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14"/>
          </p:nvPr>
        </p:nvSpPr>
        <p:spPr>
          <a:xfrm>
            <a:off x="122388" y="226605"/>
            <a:ext cx="9152492" cy="719137"/>
          </a:xfrm>
        </p:spPr>
        <p:txBody>
          <a:bodyPr/>
          <a:lstStyle/>
          <a:p>
            <a:r>
              <a:rPr lang="en-US" dirty="0">
                <a:latin typeface="+mn-lt"/>
              </a:rPr>
              <a:t>Kristen Gillis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26605"/>
            <a:ext cx="829235" cy="685541"/>
          </a:xfrm>
          <a:prstGeom prst="rect">
            <a:avLst/>
          </a:prstGeom>
        </p:spPr>
      </p:pic>
      <p:sp>
        <p:nvSpPr>
          <p:cNvPr id="11" name="Text Placeholder 6"/>
          <p:cNvSpPr>
            <a:spLocks noGrp="1"/>
          </p:cNvSpPr>
          <p:nvPr>
            <p:ph type="body" sz="half" idx="14"/>
          </p:nvPr>
        </p:nvSpPr>
        <p:spPr>
          <a:xfrm>
            <a:off x="4276596" y="3155404"/>
            <a:ext cx="2476325" cy="719137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n-lt"/>
              </a:rPr>
              <a:t>#2 Doubles nationals </a:t>
            </a:r>
          </a:p>
          <a:p>
            <a:r>
              <a:rPr lang="en-US" sz="2000" dirty="0">
                <a:latin typeface="+mn-lt"/>
              </a:rPr>
              <a:t>runner-up ‘03</a:t>
            </a:r>
          </a:p>
          <a:p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103970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77" y="1444752"/>
            <a:ext cx="3493493" cy="439181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20897" y="1444752"/>
            <a:ext cx="7896936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2004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9415" y="2199259"/>
            <a:ext cx="2864686" cy="36576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26026"/>
            <a:ext cx="829235" cy="685541"/>
          </a:xfrm>
          <a:prstGeom prst="rect">
            <a:avLst/>
          </a:prstGeom>
        </p:spPr>
      </p:pic>
      <p:sp>
        <p:nvSpPr>
          <p:cNvPr id="11" name="Text Placeholder 6"/>
          <p:cNvSpPr>
            <a:spLocks noGrp="1"/>
          </p:cNvSpPr>
          <p:nvPr>
            <p:ph type="body" sz="half" idx="14"/>
          </p:nvPr>
        </p:nvSpPr>
        <p:spPr>
          <a:xfrm>
            <a:off x="0" y="137160"/>
            <a:ext cx="12192000" cy="1150964"/>
          </a:xfrm>
        </p:spPr>
        <p:txBody>
          <a:bodyPr/>
          <a:lstStyle/>
          <a:p>
            <a:r>
              <a:rPr lang="en-US" dirty="0">
                <a:latin typeface="+mn-lt"/>
              </a:rPr>
              <a:t>Abby Martins</a:t>
            </a:r>
          </a:p>
        </p:txBody>
      </p:sp>
    </p:spTree>
    <p:extLst>
      <p:ext uri="{BB962C8B-B14F-4D97-AF65-F5344CB8AC3E}">
        <p14:creationId xmlns:p14="http://schemas.microsoft.com/office/powerpoint/2010/main" val="55080551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3" b="9606"/>
          <a:stretch/>
        </p:blipFill>
        <p:spPr>
          <a:xfrm>
            <a:off x="689070" y="1444625"/>
            <a:ext cx="3139044" cy="435888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76929" y="1444752"/>
            <a:ext cx="7644416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#2 Singles Region 13 Champion ‘04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2004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5732" y="2327145"/>
            <a:ext cx="2807201" cy="365760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Kristine Hagedorn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64126"/>
            <a:ext cx="829235" cy="6855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76929" y="2935448"/>
            <a:ext cx="25554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NJCAA Champion ‘04</a:t>
            </a:r>
          </a:p>
        </p:txBody>
      </p:sp>
    </p:spTree>
    <p:extLst>
      <p:ext uri="{BB962C8B-B14F-4D97-AF65-F5344CB8AC3E}">
        <p14:creationId xmlns:p14="http://schemas.microsoft.com/office/powerpoint/2010/main" val="135321535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04"/>
          <a:stretch/>
        </p:blipFill>
        <p:spPr>
          <a:xfrm>
            <a:off x="316229" y="1444752"/>
            <a:ext cx="3496211" cy="441352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42842" y="1444752"/>
            <a:ext cx="7852435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#6 Singles Region 13 Champion ’04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2004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60164" y="2332109"/>
            <a:ext cx="2817130" cy="365760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Lisa Meyer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294" y="226026"/>
            <a:ext cx="829235" cy="6855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42842" y="2752344"/>
            <a:ext cx="2511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NJCAA Runner-up ‘04</a:t>
            </a:r>
          </a:p>
        </p:txBody>
      </p:sp>
    </p:spTree>
    <p:extLst>
      <p:ext uri="{BB962C8B-B14F-4D97-AF65-F5344CB8AC3E}">
        <p14:creationId xmlns:p14="http://schemas.microsoft.com/office/powerpoint/2010/main" val="12158771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0" r="8196" b="14670"/>
          <a:stretch/>
        </p:blipFill>
        <p:spPr>
          <a:xfrm>
            <a:off x="457199" y="1444753"/>
            <a:ext cx="3497503" cy="440893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35450" y="1444752"/>
            <a:ext cx="759859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0621" y="2342256"/>
            <a:ext cx="2837423" cy="365760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Jessica </a:t>
            </a:r>
            <a:r>
              <a:rPr lang="en-US" dirty="0" err="1">
                <a:latin typeface="+mn-lt"/>
              </a:rPr>
              <a:t>Enger</a:t>
            </a:r>
            <a:endParaRPr lang="en-US" dirty="0"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65070"/>
            <a:ext cx="829235" cy="6855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61428" y="3311098"/>
            <a:ext cx="2773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#3 Doubles NJCAA </a:t>
            </a:r>
          </a:p>
          <a:p>
            <a:r>
              <a:rPr lang="en-US" sz="2000" dirty="0"/>
              <a:t>  Runner-up ‘05</a:t>
            </a:r>
          </a:p>
        </p:txBody>
      </p:sp>
    </p:spTree>
    <p:extLst>
      <p:ext uri="{BB962C8B-B14F-4D97-AF65-F5344CB8AC3E}">
        <p14:creationId xmlns:p14="http://schemas.microsoft.com/office/powerpoint/2010/main" val="26675180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7" b="17730"/>
          <a:stretch/>
        </p:blipFill>
        <p:spPr>
          <a:xfrm>
            <a:off x="359690" y="1441399"/>
            <a:ext cx="3689188" cy="4395094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69614" y="1444752"/>
            <a:ext cx="7606486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</a:p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1864" y="2047511"/>
            <a:ext cx="2826173" cy="365760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Kali </a:t>
            </a:r>
            <a:r>
              <a:rPr lang="en-US" dirty="0" err="1">
                <a:latin typeface="+mn-lt"/>
              </a:rPr>
              <a:t>Gravgaard</a:t>
            </a:r>
            <a:endParaRPr lang="en-US" dirty="0"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515" y="226026"/>
            <a:ext cx="829235" cy="6855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21727" y="2977226"/>
            <a:ext cx="24520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eutra Text" panose="02000000000000000000" pitchFamily="50" charset="0"/>
              </a:rPr>
              <a:t>#3 Doubles NJCAA </a:t>
            </a:r>
          </a:p>
          <a:p>
            <a:r>
              <a:rPr lang="en-US" sz="2000" dirty="0">
                <a:latin typeface="Neutra Text" panose="02000000000000000000" pitchFamily="50" charset="0"/>
              </a:rPr>
              <a:t>Runner-up ’05</a:t>
            </a:r>
            <a:br>
              <a:rPr lang="en-US" sz="2000" dirty="0">
                <a:latin typeface="Neutra Text" panose="02000000000000000000" pitchFamily="50" charset="0"/>
              </a:rPr>
            </a:br>
            <a:endParaRPr lang="en-US" sz="2000" dirty="0">
              <a:latin typeface="Neutra Text" panose="02000000000000000000" pitchFamily="50" charset="0"/>
            </a:endParaRPr>
          </a:p>
          <a:p>
            <a:r>
              <a:rPr lang="en-US" sz="2000" dirty="0">
                <a:latin typeface="Neutra Text" panose="02000000000000000000" pitchFamily="50" charset="0"/>
              </a:rPr>
              <a:t>#5 Singles NJCAA </a:t>
            </a:r>
          </a:p>
          <a:p>
            <a:r>
              <a:rPr lang="en-US" sz="2000" dirty="0">
                <a:latin typeface="Neutra Text" panose="02000000000000000000" pitchFamily="50" charset="0"/>
              </a:rPr>
              <a:t>Runner-up ‘05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5463955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84" y="752116"/>
            <a:ext cx="12191112" cy="403218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88" y="3540758"/>
            <a:ext cx="12191112" cy="19266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20264"/>
            <a:ext cx="12191113" cy="12822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All American Athletes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Track &amp; Field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" y="0"/>
            <a:ext cx="12191117" cy="1002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40388"/>
            <a:ext cx="10034251" cy="307717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0" y="28888"/>
            <a:ext cx="1485289" cy="1454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66" y="308888"/>
            <a:ext cx="961955" cy="8573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529" y="5467428"/>
            <a:ext cx="1374254" cy="137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6918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Bonnie </a:t>
            </a:r>
            <a:r>
              <a:rPr lang="en-US" sz="5400" dirty="0" err="1">
                <a:latin typeface="+mn-lt"/>
              </a:rPr>
              <a:t>Schwegel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" r="5800" b="16821"/>
          <a:stretch/>
        </p:blipFill>
        <p:spPr>
          <a:xfrm>
            <a:off x="508000" y="1444752"/>
            <a:ext cx="3708400" cy="44536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96299" y="2355080"/>
            <a:ext cx="282135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3875" y="1444753"/>
            <a:ext cx="73774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Mention; Region 13 – 4th 1500 meter run, MCCC 3</a:t>
            </a:r>
            <a:r>
              <a:rPr lang="en-US" sz="2800" baseline="30000" dirty="0"/>
              <a:t>rd</a:t>
            </a:r>
            <a:r>
              <a:rPr lang="en-US" sz="2800" dirty="0"/>
              <a:t> 1500 meter run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1981</a:t>
            </a:r>
          </a:p>
        </p:txBody>
      </p:sp>
      <p:sp>
        <p:nvSpPr>
          <p:cNvPr id="9" name="Oval 8"/>
          <p:cNvSpPr/>
          <p:nvPr/>
        </p:nvSpPr>
        <p:spPr>
          <a:xfrm>
            <a:off x="10303285" y="39162"/>
            <a:ext cx="1485398" cy="107608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42063" y="249472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3875" y="3970528"/>
            <a:ext cx="2560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WCC Records</a:t>
            </a:r>
          </a:p>
          <a:p>
            <a:r>
              <a:rPr lang="en-US" sz="2000" dirty="0"/>
              <a:t>800 meters – 2:23.6</a:t>
            </a:r>
          </a:p>
          <a:p>
            <a:r>
              <a:rPr lang="en-US" sz="2000" dirty="0"/>
              <a:t>1500 meters – 4:44</a:t>
            </a:r>
          </a:p>
          <a:p>
            <a:r>
              <a:rPr lang="en-US" sz="2000" dirty="0"/>
              <a:t>3000 meters – 11:45.6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53875" y="5213192"/>
            <a:ext cx="3022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</a:t>
            </a:r>
            <a:r>
              <a:rPr lang="en-US" sz="2000" baseline="30000" dirty="0"/>
              <a:t>th</a:t>
            </a:r>
            <a:r>
              <a:rPr lang="en-US" sz="2000" dirty="0"/>
              <a:t> NJCAA 1500 meter run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6223" y="6025658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218" y="6006066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60035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35377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92885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Lisa Jorgenson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3" r="6748" b="19633"/>
          <a:stretch/>
        </p:blipFill>
        <p:spPr>
          <a:xfrm>
            <a:off x="271616" y="1479601"/>
            <a:ext cx="3429001" cy="429295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08123" y="2529390"/>
            <a:ext cx="282872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89400" y="1444752"/>
            <a:ext cx="79573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Region 13 Heptathlon Champion ’85,  Region 13 Long Jump Champion ’85, MCCC State Track &amp; Field - Outstanding performer ‘85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1984</a:t>
            </a:r>
          </a:p>
        </p:txBody>
      </p:sp>
      <p:sp>
        <p:nvSpPr>
          <p:cNvPr id="9" name="Oval 8"/>
          <p:cNvSpPr/>
          <p:nvPr/>
        </p:nvSpPr>
        <p:spPr>
          <a:xfrm>
            <a:off x="10306233" y="40508"/>
            <a:ext cx="1485398" cy="108953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45011" y="250818"/>
            <a:ext cx="1607838" cy="62244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16991" y="3181002"/>
            <a:ext cx="25603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Female athlete of the year ’85</a:t>
            </a:r>
          </a:p>
          <a:p>
            <a:endParaRPr lang="en-US" sz="2000" dirty="0"/>
          </a:p>
          <a:p>
            <a:r>
              <a:rPr lang="en-US" sz="2000" dirty="0"/>
              <a:t>All-Region, All-MCCC &amp; All-Division Volleyball ‘84 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C00000"/>
                </a:solidFill>
              </a:rPr>
              <a:t>WCC Records </a:t>
            </a:r>
          </a:p>
          <a:p>
            <a:r>
              <a:rPr lang="en-US" sz="2000" dirty="0"/>
              <a:t>6 track &amp; field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6991" y="6098941"/>
            <a:ext cx="2257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NJCAA qualifier ‘85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664" y="6098941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994" y="6029134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94124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337062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29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Mike Ashburn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6" r="7586" b="21678"/>
          <a:stretch/>
        </p:blipFill>
        <p:spPr>
          <a:xfrm>
            <a:off x="495300" y="1444752"/>
            <a:ext cx="3644900" cy="444082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50136" y="2323505"/>
            <a:ext cx="2790975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3875" y="1444753"/>
            <a:ext cx="74160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Region 13 Champion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1987</a:t>
            </a:r>
          </a:p>
        </p:txBody>
      </p:sp>
      <p:sp>
        <p:nvSpPr>
          <p:cNvPr id="9" name="Oval 8"/>
          <p:cNvSpPr/>
          <p:nvPr/>
        </p:nvSpPr>
        <p:spPr>
          <a:xfrm>
            <a:off x="10291132" y="47081"/>
            <a:ext cx="1485398" cy="107608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168692" y="259690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3875" y="3028920"/>
            <a:ext cx="25603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Warrior MVP ’87</a:t>
            </a:r>
          </a:p>
          <a:p>
            <a:endParaRPr lang="en-US" sz="2000" dirty="0"/>
          </a:p>
          <a:p>
            <a:r>
              <a:rPr lang="en-US" sz="2000" dirty="0"/>
              <a:t>WCC Athlete of the </a:t>
            </a:r>
          </a:p>
          <a:p>
            <a:r>
              <a:rPr lang="en-US" sz="2000" dirty="0"/>
              <a:t>year ’87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C00000"/>
                </a:solidFill>
              </a:rPr>
              <a:t>WCC Record</a:t>
            </a:r>
          </a:p>
          <a:p>
            <a:r>
              <a:rPr lang="en-US" sz="2000" dirty="0"/>
              <a:t>154’10”</a:t>
            </a:r>
            <a:endParaRPr lang="en-US" dirty="0">
              <a:latin typeface="Neutra Text" panose="02000000000000000000" pitchFamily="5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3875" y="5347738"/>
            <a:ext cx="3191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</a:t>
            </a:r>
            <a:r>
              <a:rPr lang="en-US" sz="2000" baseline="30000" dirty="0"/>
              <a:t>th </a:t>
            </a:r>
            <a:r>
              <a:rPr lang="en-US" sz="2000" dirty="0"/>
              <a:t>NJCAA in Hammer throw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5300" y="6034159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750" y="6034159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3349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84" y="752116"/>
            <a:ext cx="12191112" cy="403218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88" y="3540758"/>
            <a:ext cx="12191112" cy="19266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20264"/>
            <a:ext cx="12191113" cy="12822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All American Athletes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Volleyball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" y="0"/>
            <a:ext cx="12191117" cy="1002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40388"/>
            <a:ext cx="10034251" cy="307717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0" y="28888"/>
            <a:ext cx="1485289" cy="1454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66" y="308888"/>
            <a:ext cx="961955" cy="8573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529" y="5467428"/>
            <a:ext cx="1374254" cy="137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6465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1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Neutra Display Titling" panose="02000000000000000000" pitchFamily="50" charset="0"/>
              </a:rPr>
              <a:t>Barb Kramer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3" b="11429"/>
          <a:stretch/>
        </p:blipFill>
        <p:spPr>
          <a:xfrm>
            <a:off x="780171" y="1474224"/>
            <a:ext cx="3378200" cy="442482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10495" y="2182611"/>
            <a:ext cx="284703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3875" y="1444753"/>
            <a:ext cx="73264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Second Team, All-Region, All-MCCC, All-Division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1982</a:t>
            </a:r>
          </a:p>
        </p:txBody>
      </p:sp>
      <p:sp>
        <p:nvSpPr>
          <p:cNvPr id="9" name="Oval 8"/>
          <p:cNvSpPr/>
          <p:nvPr/>
        </p:nvSpPr>
        <p:spPr>
          <a:xfrm>
            <a:off x="10313557" y="19306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52335" y="229616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8030" y="5211812"/>
            <a:ext cx="3973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Neutra Text" panose="02000000000000000000" pitchFamily="50" charset="0"/>
            </a:endParaRPr>
          </a:p>
          <a:p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741276" y="6120979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271" y="5899047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0517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 err="1">
                <a:latin typeface="+mn-lt"/>
              </a:rPr>
              <a:t>Arliss</a:t>
            </a:r>
            <a:r>
              <a:rPr lang="en-US" sz="5400" dirty="0">
                <a:latin typeface="+mn-lt"/>
              </a:rPr>
              <a:t> Tensen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6" r="11116" b="30653"/>
          <a:stretch/>
        </p:blipFill>
        <p:spPr>
          <a:xfrm>
            <a:off x="490074" y="1521997"/>
            <a:ext cx="3860800" cy="437638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42282" y="2500515"/>
            <a:ext cx="274930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17396" y="1444752"/>
            <a:ext cx="60506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NJCAA Academic All-American (4.0 GPA for 2 years), State Champion ‘84 &amp; ’85,</a:t>
            </a:r>
          </a:p>
          <a:p>
            <a:r>
              <a:rPr lang="en-US" sz="2800" dirty="0"/>
              <a:t>All Southern Division team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1985</a:t>
            </a:r>
          </a:p>
        </p:txBody>
      </p:sp>
      <p:sp>
        <p:nvSpPr>
          <p:cNvPr id="9" name="Oval 8"/>
          <p:cNvSpPr/>
          <p:nvPr/>
        </p:nvSpPr>
        <p:spPr>
          <a:xfrm>
            <a:off x="10274465" y="62111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13243" y="312965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3047" y="3621690"/>
            <a:ext cx="202996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Starting setter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608030" y="5211812"/>
            <a:ext cx="3973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Neutra Text" panose="02000000000000000000" pitchFamily="50" charset="0"/>
            </a:endParaRPr>
          </a:p>
          <a:p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170465" y="61593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460" y="5898378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1383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92" y="1444625"/>
            <a:ext cx="3446824" cy="436641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85488" y="1444625"/>
            <a:ext cx="7665212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1997-1998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27774" y="2153089"/>
            <a:ext cx="2883116" cy="36576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52896"/>
            <a:ext cx="829235" cy="68554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12192000" cy="980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latin typeface="+mn-lt"/>
              </a:rPr>
              <a:t>Sadie Nordstrom</a:t>
            </a:r>
          </a:p>
        </p:txBody>
      </p:sp>
    </p:spTree>
    <p:extLst>
      <p:ext uri="{BB962C8B-B14F-4D97-AF65-F5344CB8AC3E}">
        <p14:creationId xmlns:p14="http://schemas.microsoft.com/office/powerpoint/2010/main" val="255047233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70" y="1444625"/>
            <a:ext cx="3460221" cy="439181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30699" y="1444752"/>
            <a:ext cx="772398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1997-1998</a:t>
            </a: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35764" y="2320077"/>
            <a:ext cx="2867134" cy="36576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6" y="252896"/>
            <a:ext cx="829235" cy="68554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12192000" cy="9806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latin typeface="+mn-lt"/>
              </a:rPr>
              <a:t>Erica Olson</a:t>
            </a:r>
          </a:p>
        </p:txBody>
      </p:sp>
    </p:spTree>
    <p:extLst>
      <p:ext uri="{BB962C8B-B14F-4D97-AF65-F5344CB8AC3E}">
        <p14:creationId xmlns:p14="http://schemas.microsoft.com/office/powerpoint/2010/main" val="48902802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b="13838"/>
          <a:stretch/>
        </p:blipFill>
        <p:spPr>
          <a:xfrm>
            <a:off x="327979" y="1444752"/>
            <a:ext cx="3628660" cy="438110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58640" y="1444752"/>
            <a:ext cx="7719059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All-Division ’98, All-Region ‘98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1998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84478" y="2176954"/>
            <a:ext cx="2820075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58640" y="2369374"/>
            <a:ext cx="2817876" cy="287798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5’7 </a:t>
            </a:r>
          </a:p>
          <a:p>
            <a:r>
              <a:rPr lang="en-US" sz="2000" dirty="0">
                <a:latin typeface="+mn-lt"/>
              </a:rPr>
              <a:t>Setter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</a:t>
            </a:r>
          </a:p>
          <a:p>
            <a:r>
              <a:rPr lang="en-US" sz="2000" dirty="0">
                <a:latin typeface="+mn-lt"/>
              </a:rPr>
              <a:t>70-16, 37-6 ‘97</a:t>
            </a:r>
          </a:p>
          <a:p>
            <a:r>
              <a:rPr lang="en-US" sz="2000" dirty="0">
                <a:latin typeface="+mn-lt"/>
              </a:rPr>
              <a:t>33-19 ’98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Averaged 7 set assists/game in 6-2 offense ‘98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Jackie Robinson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358640" y="5772578"/>
            <a:ext cx="4119561" cy="625744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Starter on team placed 3</a:t>
            </a:r>
            <a:r>
              <a:rPr lang="en-US" sz="2000" baseline="30000" dirty="0"/>
              <a:t>rd</a:t>
            </a:r>
            <a:r>
              <a:rPr lang="en-US" sz="2000" dirty="0"/>
              <a:t> NJCAA ‘97</a:t>
            </a:r>
          </a:p>
          <a:p>
            <a:r>
              <a:rPr lang="en-US" sz="2000" dirty="0"/>
              <a:t>Starter on team placed 2</a:t>
            </a:r>
            <a:r>
              <a:rPr lang="en-US" sz="2000" baseline="30000" dirty="0"/>
              <a:t>nd</a:t>
            </a:r>
            <a:r>
              <a:rPr lang="en-US" sz="2000" dirty="0"/>
              <a:t> NJCAA ’98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080" y="232157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0326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0" r="6748" b="13171"/>
          <a:stretch/>
        </p:blipFill>
        <p:spPr>
          <a:xfrm>
            <a:off x="566738" y="1467512"/>
            <a:ext cx="3471861" cy="443547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43400" y="1444752"/>
            <a:ext cx="7626261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All-Division ’98, All-State ’98, </a:t>
            </a:r>
          </a:p>
          <a:p>
            <a:r>
              <a:rPr lang="en-US" sz="2800" dirty="0">
                <a:latin typeface="+mn-lt"/>
              </a:rPr>
              <a:t>All-Region ‘98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1998</a:t>
            </a:r>
          </a:p>
          <a:p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83916" y="2281057"/>
            <a:ext cx="2821197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43400" y="2847342"/>
            <a:ext cx="2715768" cy="28239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5’9</a:t>
            </a:r>
          </a:p>
          <a:p>
            <a:r>
              <a:rPr lang="en-US" sz="2000" dirty="0">
                <a:latin typeface="+mn-lt"/>
              </a:rPr>
              <a:t>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</a:t>
            </a:r>
          </a:p>
          <a:p>
            <a:r>
              <a:rPr lang="en-US" sz="2000" dirty="0">
                <a:latin typeface="+mn-lt"/>
              </a:rPr>
              <a:t>70-16, 37-6 ‘97</a:t>
            </a:r>
          </a:p>
          <a:p>
            <a:r>
              <a:rPr lang="en-US" sz="2000" dirty="0">
                <a:latin typeface="+mn-lt"/>
              </a:rPr>
              <a:t>33-19 ’98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Attack percentage of .260 with 125 service aces ‘98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Jill </a:t>
            </a:r>
            <a:r>
              <a:rPr lang="en-US" dirty="0" err="1">
                <a:latin typeface="+mn-lt"/>
              </a:rPr>
              <a:t>Braaten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343400" y="5922940"/>
            <a:ext cx="4081461" cy="595312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Starter on team placed 3</a:t>
            </a:r>
            <a:r>
              <a:rPr lang="en-US" sz="2000" baseline="30000" dirty="0"/>
              <a:t>rd</a:t>
            </a:r>
            <a:r>
              <a:rPr lang="en-US" sz="2000" dirty="0"/>
              <a:t> NJCAA ‘97</a:t>
            </a:r>
          </a:p>
          <a:p>
            <a:r>
              <a:rPr lang="en-US" sz="2000" dirty="0"/>
              <a:t>Starter on team placed 2</a:t>
            </a:r>
            <a:r>
              <a:rPr lang="en-US" sz="2000" baseline="30000" dirty="0"/>
              <a:t>nd</a:t>
            </a:r>
            <a:r>
              <a:rPr lang="en-US" sz="2000" dirty="0"/>
              <a:t> NJCAA ’98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080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6147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9" b="17586"/>
          <a:stretch/>
        </p:blipFill>
        <p:spPr>
          <a:xfrm>
            <a:off x="406400" y="1444752"/>
            <a:ext cx="3743794" cy="427521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80560" y="1444752"/>
            <a:ext cx="745121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All-Division ’98, All-State ’98,</a:t>
            </a:r>
          </a:p>
          <a:p>
            <a:r>
              <a:rPr lang="en-US" sz="2800" dirty="0">
                <a:latin typeface="+mn-lt"/>
              </a:rPr>
              <a:t>All-Region ‘98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1998</a:t>
            </a:r>
          </a:p>
          <a:p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53377" y="2133392"/>
            <a:ext cx="2813279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80560" y="3205288"/>
            <a:ext cx="3621024" cy="15539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5’8</a:t>
            </a:r>
          </a:p>
          <a:p>
            <a:r>
              <a:rPr lang="en-US" sz="2000" dirty="0">
                <a:latin typeface="+mn-lt"/>
              </a:rPr>
              <a:t>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Attack percentage </a:t>
            </a:r>
          </a:p>
          <a:p>
            <a:r>
              <a:rPr lang="en-US" sz="2000" dirty="0">
                <a:latin typeface="+mn-lt"/>
              </a:rPr>
              <a:t>over .300 in ’97 &amp; ‘98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Rachel Penny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80560" y="5795420"/>
            <a:ext cx="4500561" cy="684212"/>
          </a:xfrm>
        </p:spPr>
        <p:txBody>
          <a:bodyPr>
            <a:normAutofit/>
          </a:bodyPr>
          <a:lstStyle/>
          <a:p>
            <a:r>
              <a:rPr lang="en-US" sz="2000" dirty="0"/>
              <a:t>Starter on team placed 3</a:t>
            </a:r>
            <a:r>
              <a:rPr lang="en-US" sz="2000" baseline="30000" dirty="0"/>
              <a:t>rd</a:t>
            </a:r>
            <a:r>
              <a:rPr lang="en-US" sz="2000" dirty="0"/>
              <a:t> nationally ‘97</a:t>
            </a:r>
          </a:p>
          <a:p>
            <a:r>
              <a:rPr lang="en-US" sz="2000" dirty="0"/>
              <a:t>Starter on team placed 2</a:t>
            </a:r>
            <a:r>
              <a:rPr lang="en-US" sz="2000" baseline="30000" dirty="0"/>
              <a:t>nd</a:t>
            </a:r>
            <a:r>
              <a:rPr lang="en-US" sz="2000" dirty="0"/>
              <a:t> nationally ’98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6" y="248603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5476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2" r="4866" b="13562"/>
          <a:stretch/>
        </p:blipFill>
        <p:spPr>
          <a:xfrm>
            <a:off x="298481" y="1444625"/>
            <a:ext cx="3511519" cy="442613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06190" y="1444752"/>
            <a:ext cx="7635885" cy="1488948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All-Southern Division, All-MCCC, All-Region 13, All Tournament MCCC, </a:t>
            </a:r>
          </a:p>
          <a:p>
            <a:r>
              <a:rPr lang="en-US" sz="2800" dirty="0">
                <a:latin typeface="+mn-lt"/>
              </a:rPr>
              <a:t>Region 13,  All Tournament NJCAA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2001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9058" y="2443202"/>
            <a:ext cx="2820548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06190" y="3622511"/>
            <a:ext cx="2715768" cy="22524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Outside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2001 stats</a:t>
            </a:r>
          </a:p>
          <a:p>
            <a:r>
              <a:rPr lang="en-US" sz="2000" dirty="0">
                <a:latin typeface="+mn-lt"/>
              </a:rPr>
              <a:t>278 Kills (2.36/g)</a:t>
            </a:r>
          </a:p>
          <a:p>
            <a:r>
              <a:rPr lang="en-US" sz="2000" dirty="0">
                <a:latin typeface="+mn-lt"/>
              </a:rPr>
              <a:t>15.3% Attack</a:t>
            </a:r>
          </a:p>
          <a:p>
            <a:r>
              <a:rPr lang="en-US" sz="2000" dirty="0">
                <a:latin typeface="+mn-lt"/>
              </a:rPr>
              <a:t>75 Blocks (.64/g)</a:t>
            </a:r>
          </a:p>
          <a:p>
            <a:r>
              <a:rPr lang="en-US" sz="2000" dirty="0">
                <a:latin typeface="+mn-lt"/>
              </a:rPr>
              <a:t>511 Digs (4.33/g)</a:t>
            </a:r>
          </a:p>
          <a:p>
            <a:r>
              <a:rPr lang="en-US" sz="2000" dirty="0">
                <a:latin typeface="+mn-lt"/>
              </a:rPr>
              <a:t>89% Serving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Anna Ackerson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06190" y="5870755"/>
            <a:ext cx="1716615" cy="449082"/>
          </a:xfrm>
        </p:spPr>
        <p:txBody>
          <a:bodyPr>
            <a:normAutofit/>
          </a:bodyPr>
          <a:lstStyle/>
          <a:p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 NJCAA ‘01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225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0197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7" r="4266" b="13319"/>
          <a:stretch/>
        </p:blipFill>
        <p:spPr>
          <a:xfrm>
            <a:off x="444500" y="1444752"/>
            <a:ext cx="3589588" cy="442838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50080" y="1444752"/>
            <a:ext cx="7519797" cy="1361948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All-Southern Division, </a:t>
            </a:r>
          </a:p>
          <a:p>
            <a:r>
              <a:rPr lang="en-US" sz="2800" dirty="0">
                <a:latin typeface="+mn-lt"/>
              </a:rPr>
              <a:t>All-MCCC, All-Region 13, All Tournament Region 13, All Tournament NJCAA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2001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8945" y="2390987"/>
            <a:ext cx="282617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50080" y="3852307"/>
            <a:ext cx="3621024" cy="2020698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Setter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2001 stats</a:t>
            </a:r>
          </a:p>
          <a:p>
            <a:r>
              <a:rPr lang="en-US" sz="2000" dirty="0">
                <a:latin typeface="+mn-lt"/>
              </a:rPr>
              <a:t>652 Set assists (.334)</a:t>
            </a:r>
          </a:p>
          <a:p>
            <a:r>
              <a:rPr lang="en-US" sz="2000" dirty="0">
                <a:latin typeface="+mn-lt"/>
              </a:rPr>
              <a:t>5.39 Set assists/g</a:t>
            </a:r>
          </a:p>
          <a:p>
            <a:r>
              <a:rPr lang="en-US" sz="2000" dirty="0">
                <a:latin typeface="+mn-lt"/>
              </a:rPr>
              <a:t>91% Serving</a:t>
            </a:r>
          </a:p>
          <a:p>
            <a:r>
              <a:rPr lang="en-US" sz="2000" dirty="0">
                <a:latin typeface="+mn-lt"/>
              </a:rPr>
              <a:t>.68 Ace serves/g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Stephanie </a:t>
            </a:r>
            <a:r>
              <a:rPr lang="en-US" dirty="0" err="1">
                <a:latin typeface="+mn-lt"/>
              </a:rPr>
              <a:t>Buboltz</a:t>
            </a:r>
            <a:endParaRPr lang="en-US" dirty="0">
              <a:latin typeface="+mn-lt"/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50080" y="5873005"/>
            <a:ext cx="1970615" cy="527795"/>
          </a:xfrm>
        </p:spPr>
        <p:txBody>
          <a:bodyPr>
            <a:normAutofit/>
          </a:bodyPr>
          <a:lstStyle/>
          <a:p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 NJCAA ‘01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6" y="19452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4992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22" y="1444752"/>
            <a:ext cx="3535803" cy="4419754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35450" y="1444752"/>
            <a:ext cx="763669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2002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01449" y="2063917"/>
            <a:ext cx="2874721" cy="374904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Stephanie </a:t>
            </a:r>
            <a:r>
              <a:rPr lang="en-US" dirty="0" err="1">
                <a:latin typeface="+mn-lt"/>
              </a:rPr>
              <a:t>Buboltz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  <p:sp>
        <p:nvSpPr>
          <p:cNvPr id="11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35450" y="3295060"/>
            <a:ext cx="1591733" cy="719137"/>
          </a:xfrm>
        </p:spPr>
        <p:txBody>
          <a:bodyPr>
            <a:normAutofit/>
          </a:bodyPr>
          <a:lstStyle/>
          <a:p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NJCAA ‘02</a:t>
            </a:r>
          </a:p>
        </p:txBody>
      </p:sp>
    </p:spTree>
    <p:extLst>
      <p:ext uri="{BB962C8B-B14F-4D97-AF65-F5344CB8AC3E}">
        <p14:creationId xmlns:p14="http://schemas.microsoft.com/office/powerpoint/2010/main" val="364633196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21" y="1479706"/>
            <a:ext cx="3542542" cy="442817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50081" y="1444752"/>
            <a:ext cx="753872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2002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2118" y="2179749"/>
            <a:ext cx="2825666" cy="3657600"/>
          </a:xfrm>
        </p:spPr>
      </p:pic>
      <p:sp>
        <p:nvSpPr>
          <p:cNvPr id="12" name="Text Placeholder 6"/>
          <p:cNvSpPr>
            <a:spLocks noGrp="1"/>
          </p:cNvSpPr>
          <p:nvPr>
            <p:ph type="body" sz="half" idx="14"/>
          </p:nvPr>
        </p:nvSpPr>
        <p:spPr>
          <a:xfrm>
            <a:off x="0" y="117477"/>
            <a:ext cx="9274880" cy="991549"/>
          </a:xfrm>
        </p:spPr>
        <p:txBody>
          <a:bodyPr/>
          <a:lstStyle/>
          <a:p>
            <a:r>
              <a:rPr lang="en-US" dirty="0">
                <a:latin typeface="+mn-lt"/>
              </a:rPr>
              <a:t>Vicki </a:t>
            </a:r>
            <a:r>
              <a:rPr lang="en-US" dirty="0" err="1">
                <a:latin typeface="+mn-lt"/>
              </a:rPr>
              <a:t>Buseman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516" y="244477"/>
            <a:ext cx="829235" cy="685541"/>
          </a:xfrm>
          <a:prstGeom prst="rect">
            <a:avLst/>
          </a:prstGeom>
        </p:spPr>
      </p:pic>
      <p:sp>
        <p:nvSpPr>
          <p:cNvPr id="11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545850" y="3069431"/>
            <a:ext cx="16150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NJCAA ‘02</a:t>
            </a:r>
          </a:p>
        </p:txBody>
      </p:sp>
    </p:spTree>
    <p:extLst>
      <p:ext uri="{BB962C8B-B14F-4D97-AF65-F5344CB8AC3E}">
        <p14:creationId xmlns:p14="http://schemas.microsoft.com/office/powerpoint/2010/main" val="167490431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" r="6044" b="12690"/>
          <a:stretch/>
        </p:blipFill>
        <p:spPr>
          <a:xfrm>
            <a:off x="508001" y="1446126"/>
            <a:ext cx="3475298" cy="442237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28135" y="1444751"/>
            <a:ext cx="7541526" cy="1533079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All-Southern Division ’02 &amp; ’03, </a:t>
            </a:r>
          </a:p>
          <a:p>
            <a:r>
              <a:rPr lang="en-US" sz="2800" dirty="0">
                <a:latin typeface="+mn-lt"/>
              </a:rPr>
              <a:t>All-Region 13 ’02 &amp; ’03, All-MCCC ’03, </a:t>
            </a:r>
          </a:p>
          <a:p>
            <a:r>
              <a:rPr lang="en-US" sz="2800" dirty="0">
                <a:latin typeface="+mn-lt"/>
              </a:rPr>
              <a:t>All-NJCAA Tournament Team ’02, All MCCC  Tournament ’03, All-Region 13A Tournament ’03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2002-2003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86534" y="3006039"/>
            <a:ext cx="2814922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28135" y="3616811"/>
            <a:ext cx="3621024" cy="119786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Middle Hitter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Katie </a:t>
            </a:r>
            <a:r>
              <a:rPr lang="en-US" dirty="0" err="1">
                <a:latin typeface="+mn-lt"/>
              </a:rPr>
              <a:t>Jerve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80985" y="4215743"/>
            <a:ext cx="1615015" cy="431586"/>
          </a:xfrm>
        </p:spPr>
        <p:txBody>
          <a:bodyPr>
            <a:normAutofit/>
          </a:bodyPr>
          <a:lstStyle/>
          <a:p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NJCAA ‘02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780" y="1971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480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9" b="12763"/>
          <a:stretch/>
        </p:blipFill>
        <p:spPr>
          <a:xfrm>
            <a:off x="317500" y="1444752"/>
            <a:ext cx="3512129" cy="445814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96462" y="1444752"/>
            <a:ext cx="7750282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 ’04, All-MCCC ’04, </a:t>
            </a:r>
          </a:p>
          <a:p>
            <a:r>
              <a:rPr lang="en-US" sz="2800" dirty="0">
                <a:latin typeface="+mn-lt"/>
              </a:rPr>
              <a:t>All-Region 13 ’05, All-MCCC ‘05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3505" y="2332071"/>
            <a:ext cx="281705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96462" y="3244029"/>
            <a:ext cx="3621024" cy="26588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Right &amp; Left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2005 stats</a:t>
            </a:r>
          </a:p>
          <a:p>
            <a:r>
              <a:rPr lang="en-US" sz="2000" dirty="0">
                <a:latin typeface="+mn-lt"/>
              </a:rPr>
              <a:t>267 Kills</a:t>
            </a:r>
          </a:p>
          <a:p>
            <a:r>
              <a:rPr lang="en-US" sz="2000" dirty="0">
                <a:latin typeface="+mn-lt"/>
              </a:rPr>
              <a:t>40 Blocks</a:t>
            </a:r>
          </a:p>
          <a:p>
            <a:r>
              <a:rPr lang="en-US" sz="2000" dirty="0">
                <a:latin typeface="+mn-lt"/>
              </a:rPr>
              <a:t>20 Solo blocks</a:t>
            </a:r>
          </a:p>
          <a:p>
            <a:r>
              <a:rPr lang="en-US" sz="2000" dirty="0">
                <a:latin typeface="+mn-lt"/>
              </a:rPr>
              <a:t>182 Digs</a:t>
            </a:r>
          </a:p>
          <a:p>
            <a:r>
              <a:rPr lang="en-US" sz="2000" dirty="0">
                <a:latin typeface="+mn-lt"/>
              </a:rPr>
              <a:t>47 Ace serves</a:t>
            </a:r>
          </a:p>
          <a:p>
            <a:r>
              <a:rPr lang="en-US" sz="2000" dirty="0">
                <a:latin typeface="+mn-lt"/>
              </a:rPr>
              <a:t>.230 Hitting efficiency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Kristen </a:t>
            </a:r>
            <a:r>
              <a:rPr lang="en-US" dirty="0" err="1">
                <a:latin typeface="+mn-lt"/>
              </a:rPr>
              <a:t>Raitz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501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9" r="4181" b="9264"/>
          <a:stretch/>
        </p:blipFill>
        <p:spPr>
          <a:xfrm>
            <a:off x="584200" y="1444752"/>
            <a:ext cx="3136900" cy="442863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67200" y="1444752"/>
            <a:ext cx="774077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All-Region 13 ’05, All-MCCC ‘05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98905" y="2175443"/>
            <a:ext cx="281705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67200" y="2970771"/>
            <a:ext cx="3621024" cy="23413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Middle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2005 stats</a:t>
            </a:r>
          </a:p>
          <a:p>
            <a:r>
              <a:rPr lang="en-US" sz="2000" dirty="0">
                <a:latin typeface="+mn-lt"/>
              </a:rPr>
              <a:t>185 Kills</a:t>
            </a:r>
          </a:p>
          <a:p>
            <a:r>
              <a:rPr lang="en-US" sz="2000" dirty="0">
                <a:latin typeface="+mn-lt"/>
              </a:rPr>
              <a:t>50 Blocks</a:t>
            </a:r>
          </a:p>
          <a:p>
            <a:r>
              <a:rPr lang="en-US" sz="2000" dirty="0">
                <a:latin typeface="+mn-lt"/>
              </a:rPr>
              <a:t>30 Solo blocks</a:t>
            </a:r>
          </a:p>
          <a:p>
            <a:r>
              <a:rPr lang="en-US" sz="2000" dirty="0">
                <a:latin typeface="+mn-lt"/>
              </a:rPr>
              <a:t>23 Digs</a:t>
            </a:r>
          </a:p>
          <a:p>
            <a:r>
              <a:rPr lang="en-US" sz="2000" dirty="0">
                <a:latin typeface="+mn-lt"/>
              </a:rPr>
              <a:t>.329 Hitting efficiency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Terra </a:t>
            </a:r>
            <a:r>
              <a:rPr lang="en-US" dirty="0" err="1">
                <a:latin typeface="+mn-lt"/>
              </a:rPr>
              <a:t>Billiet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997" y="2225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5929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0" r="5003" b="12267"/>
          <a:stretch/>
        </p:blipFill>
        <p:spPr>
          <a:xfrm>
            <a:off x="723900" y="1444752"/>
            <a:ext cx="3168622" cy="442460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59886" y="1444752"/>
            <a:ext cx="7837658" cy="1590548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All-MCCC First Team ’06, </a:t>
            </a:r>
          </a:p>
          <a:p>
            <a:r>
              <a:rPr lang="en-US" sz="2800" dirty="0">
                <a:latin typeface="+mn-lt"/>
              </a:rPr>
              <a:t>MCCC All-Tournament Team ’06,</a:t>
            </a:r>
          </a:p>
          <a:p>
            <a:r>
              <a:rPr lang="en-US" sz="2800" dirty="0">
                <a:latin typeface="+mn-lt"/>
              </a:rPr>
              <a:t>Region 13 A All-Tournament ’06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2006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3505" y="2350963"/>
            <a:ext cx="281705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03711" y="3337313"/>
            <a:ext cx="2715768" cy="2280463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Outside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2006 stats</a:t>
            </a:r>
          </a:p>
          <a:p>
            <a:r>
              <a:rPr lang="en-US" sz="2000" dirty="0">
                <a:latin typeface="+mn-lt"/>
              </a:rPr>
              <a:t>.242 Hitting efficiency</a:t>
            </a:r>
          </a:p>
          <a:p>
            <a:r>
              <a:rPr lang="en-US" sz="2000" dirty="0">
                <a:latin typeface="+mn-lt"/>
              </a:rPr>
              <a:t>376 Kills </a:t>
            </a:r>
          </a:p>
          <a:p>
            <a:r>
              <a:rPr lang="en-US" sz="2000" dirty="0">
                <a:latin typeface="+mn-lt"/>
              </a:rPr>
              <a:t>676 Career Kills</a:t>
            </a:r>
          </a:p>
          <a:p>
            <a:r>
              <a:rPr lang="en-US" sz="2000" dirty="0">
                <a:latin typeface="+mn-lt"/>
              </a:rPr>
              <a:t>28 Blocks</a:t>
            </a:r>
          </a:p>
          <a:p>
            <a:r>
              <a:rPr lang="en-US" sz="2000" dirty="0">
                <a:latin typeface="+mn-lt"/>
              </a:rPr>
              <a:t>79 Ace serves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Ashley Olson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03711" y="5717909"/>
            <a:ext cx="4191000" cy="938211"/>
          </a:xfrm>
        </p:spPr>
        <p:txBody>
          <a:bodyPr>
            <a:normAutofit/>
          </a:bodyPr>
          <a:lstStyle/>
          <a:p>
            <a:r>
              <a:rPr lang="en-US" sz="2000" dirty="0"/>
              <a:t>NJCAA National Tournament  MVP ’06</a:t>
            </a:r>
          </a:p>
          <a:p>
            <a:r>
              <a:rPr lang="en-US" sz="2000" dirty="0"/>
              <a:t>National Champion Team ‘06</a:t>
            </a:r>
          </a:p>
          <a:p>
            <a:endParaRPr lang="en-US" sz="1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38760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9358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79" y="1455991"/>
            <a:ext cx="3293374" cy="415607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033114" y="1444752"/>
            <a:ext cx="789866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AVCA Second Team, All-MCCC 1</a:t>
            </a:r>
            <a:r>
              <a:rPr lang="en-US" sz="2800" baseline="30000" dirty="0">
                <a:latin typeface="+mn-lt"/>
              </a:rPr>
              <a:t>st</a:t>
            </a:r>
            <a:r>
              <a:rPr lang="en-US" sz="2800" dirty="0">
                <a:latin typeface="+mn-lt"/>
              </a:rPr>
              <a:t> Team ’06, Region 13 A All-Tournament ‘06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2006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8514" y="2352674"/>
            <a:ext cx="2801637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76957" y="3161230"/>
            <a:ext cx="2715768" cy="2053190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Middle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2006 stats</a:t>
            </a:r>
          </a:p>
          <a:p>
            <a:r>
              <a:rPr lang="en-US" sz="2000" dirty="0">
                <a:latin typeface="+mn-lt"/>
              </a:rPr>
              <a:t>.364 Hitting Efficiency</a:t>
            </a:r>
          </a:p>
          <a:p>
            <a:r>
              <a:rPr lang="en-US" sz="2000" dirty="0">
                <a:latin typeface="+mn-lt"/>
              </a:rPr>
              <a:t>246 Kills</a:t>
            </a:r>
          </a:p>
          <a:p>
            <a:r>
              <a:rPr lang="en-US" sz="2000" dirty="0">
                <a:latin typeface="+mn-lt"/>
              </a:rPr>
              <a:t>92 Blocks</a:t>
            </a:r>
          </a:p>
          <a:p>
            <a:r>
              <a:rPr lang="en-US" sz="2000" dirty="0">
                <a:latin typeface="+mn-lt"/>
              </a:rPr>
              <a:t>95.1% Serving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Jackie Noyes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107908" y="5303130"/>
            <a:ext cx="3262068" cy="953608"/>
          </a:xfrm>
        </p:spPr>
        <p:txBody>
          <a:bodyPr>
            <a:noAutofit/>
          </a:bodyPr>
          <a:lstStyle/>
          <a:p>
            <a:r>
              <a:rPr lang="en-US" sz="2000" dirty="0"/>
              <a:t>NJCAA National Tournament </a:t>
            </a:r>
          </a:p>
          <a:p>
            <a:r>
              <a:rPr lang="en-US" sz="2000" dirty="0"/>
              <a:t>All-Tournament Team ‘06</a:t>
            </a:r>
          </a:p>
          <a:p>
            <a:r>
              <a:rPr lang="en-US" sz="2000" dirty="0"/>
              <a:t>National Champion Team ‘06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32157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1730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95"/>
          <a:stretch/>
        </p:blipFill>
        <p:spPr>
          <a:xfrm>
            <a:off x="338926" y="1441197"/>
            <a:ext cx="3816227" cy="430937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52570" y="1444752"/>
            <a:ext cx="7717307" cy="1603248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AVCA Second Team, Region 13A All-Region Team ’07, Region 13 A All-Tournament Team ’07, MCCC-All State Team ’07, </a:t>
            </a:r>
          </a:p>
          <a:p>
            <a:r>
              <a:rPr lang="en-US" sz="2800" dirty="0">
                <a:latin typeface="+mn-lt"/>
              </a:rPr>
              <a:t>MCCC All-Division ‘07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2007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02338" y="2516676"/>
            <a:ext cx="2810188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52570" y="3585466"/>
            <a:ext cx="2715768" cy="230480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Middle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2007 stats</a:t>
            </a:r>
          </a:p>
          <a:p>
            <a:r>
              <a:rPr lang="en-US" sz="2000" dirty="0">
                <a:latin typeface="+mn-lt"/>
              </a:rPr>
              <a:t>369 Kills</a:t>
            </a:r>
          </a:p>
          <a:p>
            <a:r>
              <a:rPr lang="en-US" sz="2000" dirty="0">
                <a:latin typeface="+mn-lt"/>
              </a:rPr>
              <a:t>.392 Hitting efficiency</a:t>
            </a:r>
          </a:p>
          <a:p>
            <a:r>
              <a:rPr lang="en-US" sz="2000" dirty="0">
                <a:latin typeface="+mn-lt"/>
              </a:rPr>
              <a:t>94 Blocks</a:t>
            </a:r>
          </a:p>
          <a:p>
            <a:r>
              <a:rPr lang="en-US" sz="2000" dirty="0">
                <a:latin typeface="+mn-lt"/>
              </a:rPr>
              <a:t>89.6% Serving efficiency</a:t>
            </a:r>
          </a:p>
          <a:p>
            <a:r>
              <a:rPr lang="en-US" sz="2000" dirty="0">
                <a:latin typeface="+mn-lt"/>
              </a:rPr>
              <a:t>26 Service aces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Hillary </a:t>
            </a:r>
            <a:r>
              <a:rPr lang="en-US" dirty="0" err="1">
                <a:latin typeface="+mn-lt"/>
              </a:rPr>
              <a:t>Groothuis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52570" y="5811540"/>
            <a:ext cx="3624261" cy="85343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NJCAA National Tournament </a:t>
            </a:r>
          </a:p>
          <a:p>
            <a:r>
              <a:rPr lang="en-US" sz="2000" dirty="0"/>
              <a:t>All-Tournament Team ‘07</a:t>
            </a:r>
          </a:p>
          <a:p>
            <a:r>
              <a:rPr lang="en-US" sz="2000" dirty="0"/>
              <a:t>National Runner-up Team ‘07</a:t>
            </a:r>
          </a:p>
          <a:p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997" y="244857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0379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8" r="7255" b="13423"/>
          <a:stretch/>
        </p:blipFill>
        <p:spPr>
          <a:xfrm>
            <a:off x="597916" y="1571625"/>
            <a:ext cx="3183153" cy="4316326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52570" y="1444752"/>
            <a:ext cx="770460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 ’08, MCAC All-State Team, MCAC All-Southern Division Team ‘08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2008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1297" y="2321580"/>
            <a:ext cx="279607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52571" y="3097030"/>
            <a:ext cx="2715768" cy="2790921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Ride Side Hitting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2008 stats</a:t>
            </a:r>
          </a:p>
          <a:p>
            <a:r>
              <a:rPr lang="en-US" sz="2000" dirty="0">
                <a:latin typeface="+mn-lt"/>
              </a:rPr>
              <a:t>.293 Hitting efficiency</a:t>
            </a:r>
          </a:p>
          <a:p>
            <a:r>
              <a:rPr lang="en-US" sz="2000" dirty="0">
                <a:latin typeface="+mn-lt"/>
              </a:rPr>
              <a:t>239 Kills</a:t>
            </a:r>
          </a:p>
          <a:p>
            <a:r>
              <a:rPr lang="en-US" sz="2000" dirty="0">
                <a:latin typeface="+mn-lt"/>
              </a:rPr>
              <a:t>49 Blocks</a:t>
            </a:r>
          </a:p>
          <a:p>
            <a:r>
              <a:rPr lang="en-US" sz="2000" dirty="0">
                <a:latin typeface="+mn-lt"/>
              </a:rPr>
              <a:t>91.3% Serving percentage</a:t>
            </a:r>
          </a:p>
          <a:p>
            <a:r>
              <a:rPr lang="en-US" sz="2000" dirty="0">
                <a:latin typeface="+mn-lt"/>
              </a:rPr>
              <a:t>48 Aces</a:t>
            </a:r>
          </a:p>
          <a:p>
            <a:r>
              <a:rPr lang="en-US" sz="2000" dirty="0">
                <a:latin typeface="+mn-lt"/>
              </a:rPr>
              <a:t>283 Digs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Leah Miller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52570" y="5887951"/>
            <a:ext cx="3286272" cy="719137"/>
          </a:xfrm>
        </p:spPr>
        <p:txBody>
          <a:bodyPr>
            <a:normAutofit/>
          </a:bodyPr>
          <a:lstStyle/>
          <a:p>
            <a:r>
              <a:rPr lang="en-US" sz="2000" dirty="0"/>
              <a:t>National Runner-up Team ‘08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26060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62678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7" b="15897"/>
          <a:stretch/>
        </p:blipFill>
        <p:spPr>
          <a:xfrm>
            <a:off x="496850" y="1446028"/>
            <a:ext cx="3419544" cy="439639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08679" y="1444752"/>
            <a:ext cx="7698978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MCAC All-Southern Division 1</a:t>
            </a:r>
            <a:r>
              <a:rPr lang="en-US" sz="2800" baseline="30000" dirty="0">
                <a:latin typeface="+mn-lt"/>
              </a:rPr>
              <a:t>st</a:t>
            </a:r>
            <a:r>
              <a:rPr lang="en-US" sz="2800" dirty="0">
                <a:latin typeface="+mn-lt"/>
              </a:rPr>
              <a:t> Team ’08, MCAC All-State 1</a:t>
            </a:r>
            <a:r>
              <a:rPr lang="en-US" sz="2800" baseline="30000" dirty="0">
                <a:latin typeface="+mn-lt"/>
              </a:rPr>
              <a:t>st</a:t>
            </a:r>
            <a:r>
              <a:rPr lang="en-US" sz="2800" dirty="0">
                <a:latin typeface="+mn-lt"/>
              </a:rPr>
              <a:t> Team ’08, </a:t>
            </a:r>
          </a:p>
          <a:p>
            <a:r>
              <a:rPr lang="en-US" sz="2800" dirty="0">
                <a:latin typeface="+mn-lt"/>
              </a:rPr>
              <a:t>All-Region 13A 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2008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4784" y="2175443"/>
            <a:ext cx="281705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08679" y="3644223"/>
            <a:ext cx="2715768" cy="220421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Middle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2008 stats</a:t>
            </a:r>
          </a:p>
          <a:p>
            <a:r>
              <a:rPr lang="en-US" sz="2000" dirty="0">
                <a:latin typeface="+mn-lt"/>
              </a:rPr>
              <a:t>.339 Hitting efficiency </a:t>
            </a:r>
          </a:p>
          <a:p>
            <a:r>
              <a:rPr lang="en-US" sz="2000" dirty="0">
                <a:latin typeface="+mn-lt"/>
              </a:rPr>
              <a:t>264 Kills</a:t>
            </a:r>
          </a:p>
          <a:p>
            <a:r>
              <a:rPr lang="en-US" sz="2000" dirty="0">
                <a:latin typeface="+mn-lt"/>
              </a:rPr>
              <a:t>71 Blocks</a:t>
            </a:r>
          </a:p>
          <a:p>
            <a:r>
              <a:rPr lang="en-US" sz="2000" dirty="0">
                <a:latin typeface="+mn-lt"/>
              </a:rPr>
              <a:t>88.1% Serving efficiency</a:t>
            </a:r>
          </a:p>
          <a:p>
            <a:r>
              <a:rPr lang="en-US" sz="2000" dirty="0">
                <a:latin typeface="+mn-lt"/>
              </a:rPr>
              <a:t>22 Aces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Stephanie Tillman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08679" y="5842418"/>
            <a:ext cx="3299041" cy="465137"/>
          </a:xfrm>
        </p:spPr>
        <p:txBody>
          <a:bodyPr/>
          <a:lstStyle/>
          <a:p>
            <a:r>
              <a:rPr lang="en-US" sz="2000" dirty="0"/>
              <a:t>National Runner-up Team ‘08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876" y="23715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7215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" r="3143" b="16530"/>
          <a:stretch/>
        </p:blipFill>
        <p:spPr>
          <a:xfrm>
            <a:off x="461674" y="1481139"/>
            <a:ext cx="3500726" cy="438156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15995" y="1444752"/>
            <a:ext cx="785615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 ’09, </a:t>
            </a:r>
          </a:p>
          <a:p>
            <a:r>
              <a:rPr lang="en-US" sz="2800" dirty="0">
                <a:latin typeface="+mn-lt"/>
              </a:rPr>
              <a:t>MCAC All-Division ’09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2009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93332" y="2337645"/>
            <a:ext cx="282820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15995" y="3653170"/>
            <a:ext cx="2727730" cy="220953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Outside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2009 stats</a:t>
            </a:r>
          </a:p>
          <a:p>
            <a:r>
              <a:rPr lang="en-US" sz="2000" dirty="0">
                <a:latin typeface="+mn-lt"/>
              </a:rPr>
              <a:t>308 Kills</a:t>
            </a:r>
          </a:p>
          <a:p>
            <a:r>
              <a:rPr lang="en-US" sz="2000" dirty="0">
                <a:latin typeface="+mn-lt"/>
              </a:rPr>
              <a:t>.296 Hitting efficiency</a:t>
            </a:r>
          </a:p>
          <a:p>
            <a:r>
              <a:rPr lang="en-US" sz="2000" dirty="0">
                <a:latin typeface="+mn-lt"/>
              </a:rPr>
              <a:t>305 Digs</a:t>
            </a:r>
          </a:p>
          <a:p>
            <a:r>
              <a:rPr lang="en-US" sz="2000" dirty="0">
                <a:latin typeface="+mn-lt"/>
              </a:rPr>
              <a:t>95.4% Serving efficiency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Emily </a:t>
            </a:r>
            <a:r>
              <a:rPr lang="en-US" dirty="0" err="1">
                <a:latin typeface="+mn-lt"/>
              </a:rPr>
              <a:t>Roelike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15995" y="5862704"/>
            <a:ext cx="3094927" cy="422870"/>
          </a:xfrm>
        </p:spPr>
        <p:txBody>
          <a:bodyPr>
            <a:normAutofit/>
          </a:bodyPr>
          <a:lstStyle/>
          <a:p>
            <a:r>
              <a:rPr lang="en-US" sz="2000" dirty="0"/>
              <a:t>Third place team NJCAA ‘09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28748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7541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2" b="13900"/>
          <a:stretch/>
        </p:blipFill>
        <p:spPr>
          <a:xfrm>
            <a:off x="354909" y="1444753"/>
            <a:ext cx="3665631" cy="435471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89146" y="1444752"/>
            <a:ext cx="7742951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All-Region 13A ’09, </a:t>
            </a:r>
          </a:p>
          <a:p>
            <a:r>
              <a:rPr lang="en-US" sz="2800" dirty="0">
                <a:latin typeface="+mn-lt"/>
              </a:rPr>
              <a:t>MCAC All-Division ‘09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2009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2049" y="2174200"/>
            <a:ext cx="2814567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89146" y="3347409"/>
            <a:ext cx="2715768" cy="2452061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Right Side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2009 stats</a:t>
            </a:r>
          </a:p>
          <a:p>
            <a:r>
              <a:rPr lang="en-US" sz="2000" dirty="0">
                <a:latin typeface="+mn-lt"/>
              </a:rPr>
              <a:t>255 Kills</a:t>
            </a:r>
          </a:p>
          <a:p>
            <a:r>
              <a:rPr lang="en-US" sz="2000" dirty="0">
                <a:latin typeface="+mn-lt"/>
              </a:rPr>
              <a:t>.325 Hitting efficiency</a:t>
            </a:r>
          </a:p>
          <a:p>
            <a:r>
              <a:rPr lang="en-US" sz="2000" dirty="0">
                <a:latin typeface="+mn-lt"/>
              </a:rPr>
              <a:t>54 Blocks</a:t>
            </a:r>
          </a:p>
          <a:p>
            <a:r>
              <a:rPr lang="en-US" sz="2000" dirty="0">
                <a:latin typeface="+mn-lt"/>
              </a:rPr>
              <a:t>20 Aces</a:t>
            </a:r>
          </a:p>
          <a:p>
            <a:r>
              <a:rPr lang="en-US" sz="2000" dirty="0">
                <a:latin typeface="+mn-lt"/>
              </a:rPr>
              <a:t>94% Serving efficiency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Macy McKay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89146" y="5695968"/>
            <a:ext cx="3080295" cy="435604"/>
          </a:xfrm>
        </p:spPr>
        <p:txBody>
          <a:bodyPr/>
          <a:lstStyle/>
          <a:p>
            <a:r>
              <a:rPr lang="en-US" sz="2000" dirty="0"/>
              <a:t>Third place team NJCAA ‘09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32157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53047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" b="16547"/>
          <a:stretch/>
        </p:blipFill>
        <p:spPr>
          <a:xfrm>
            <a:off x="393107" y="1444625"/>
            <a:ext cx="3528763" cy="435618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79418" y="1444752"/>
            <a:ext cx="7752359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 ’09, </a:t>
            </a:r>
          </a:p>
          <a:p>
            <a:r>
              <a:rPr lang="en-US" sz="2800" dirty="0">
                <a:latin typeface="+mn-lt"/>
              </a:rPr>
              <a:t>MCAC All-Division ’09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2009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07205" y="2167143"/>
            <a:ext cx="280045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79418" y="3517886"/>
            <a:ext cx="2715768" cy="2282920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Middle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2009 stats</a:t>
            </a:r>
          </a:p>
          <a:p>
            <a:r>
              <a:rPr lang="en-US" sz="2000" dirty="0">
                <a:latin typeface="+mn-lt"/>
              </a:rPr>
              <a:t>264 Kills</a:t>
            </a:r>
          </a:p>
          <a:p>
            <a:r>
              <a:rPr lang="en-US" sz="2000" dirty="0">
                <a:latin typeface="+mn-lt"/>
              </a:rPr>
              <a:t>.280 Hitting efficiency</a:t>
            </a:r>
          </a:p>
          <a:p>
            <a:r>
              <a:rPr lang="en-US" sz="2000" dirty="0">
                <a:latin typeface="+mn-lt"/>
              </a:rPr>
              <a:t>81 Blocks</a:t>
            </a:r>
          </a:p>
          <a:p>
            <a:r>
              <a:rPr lang="en-US" sz="2000" dirty="0">
                <a:latin typeface="+mn-lt"/>
              </a:rPr>
              <a:t>34 Aces</a:t>
            </a:r>
          </a:p>
          <a:p>
            <a:r>
              <a:rPr lang="en-US" sz="2000" dirty="0">
                <a:latin typeface="+mn-lt"/>
              </a:rPr>
              <a:t>41 Matches played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Stephanie Tillman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179418" y="5800806"/>
            <a:ext cx="3083729" cy="372104"/>
          </a:xfrm>
        </p:spPr>
        <p:txBody>
          <a:bodyPr>
            <a:normAutofit/>
          </a:bodyPr>
          <a:lstStyle/>
          <a:p>
            <a:r>
              <a:rPr lang="en-US" sz="2000" dirty="0"/>
              <a:t>Third place team NJCAA ‘09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996" y="238626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05357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5" t="6028" r="4560" b="13605"/>
          <a:stretch/>
        </p:blipFill>
        <p:spPr>
          <a:xfrm>
            <a:off x="497135" y="1488903"/>
            <a:ext cx="3449808" cy="421810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52570" y="1444752"/>
            <a:ext cx="7691907" cy="1539748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13A, MCAC All-Division</a:t>
            </a:r>
          </a:p>
          <a:p>
            <a:r>
              <a:rPr lang="en-US" sz="2800" dirty="0">
                <a:latin typeface="+mn-lt"/>
              </a:rPr>
              <a:t>Region 13A All-Tournament Team, </a:t>
            </a:r>
          </a:p>
          <a:p>
            <a:r>
              <a:rPr lang="en-US" sz="2800" dirty="0">
                <a:latin typeface="+mn-lt"/>
              </a:rPr>
              <a:t>MCAC All-State Tournament</a:t>
            </a:r>
          </a:p>
          <a:p>
            <a:r>
              <a:rPr lang="en-US" sz="2800" dirty="0">
                <a:latin typeface="+mn-lt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+mn-lt"/>
              </a:rPr>
              <a:t>2010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3505" y="2504779"/>
            <a:ext cx="281705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52570" y="3331452"/>
            <a:ext cx="2548280" cy="253790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Outside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299 kills</a:t>
            </a:r>
          </a:p>
          <a:p>
            <a:r>
              <a:rPr lang="en-US" sz="2000" dirty="0">
                <a:latin typeface="+mn-lt"/>
              </a:rPr>
              <a:t>.267 hitting efficiency</a:t>
            </a:r>
          </a:p>
          <a:p>
            <a:r>
              <a:rPr lang="en-US" sz="2000" dirty="0">
                <a:latin typeface="+mn-lt"/>
              </a:rPr>
              <a:t>94.6% serving</a:t>
            </a:r>
          </a:p>
          <a:p>
            <a:r>
              <a:rPr lang="en-US" sz="2000" dirty="0">
                <a:latin typeface="+mn-lt"/>
              </a:rPr>
              <a:t>267 digs</a:t>
            </a:r>
          </a:p>
          <a:p>
            <a:r>
              <a:rPr lang="en-US" sz="2000" dirty="0">
                <a:latin typeface="+mn-lt"/>
              </a:rPr>
              <a:t>17 blocks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Emily </a:t>
            </a:r>
            <a:r>
              <a:rPr lang="en-US" dirty="0" err="1">
                <a:latin typeface="+mn-lt"/>
              </a:rPr>
              <a:t>Roelike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52570" y="5869356"/>
            <a:ext cx="4565649" cy="719137"/>
          </a:xfrm>
        </p:spPr>
        <p:txBody>
          <a:bodyPr>
            <a:normAutofit/>
          </a:bodyPr>
          <a:lstStyle/>
          <a:p>
            <a:r>
              <a:rPr lang="en-US" sz="2000" dirty="0"/>
              <a:t>2010 NJCAA National Tournament MVP</a:t>
            </a:r>
            <a:br>
              <a:rPr lang="en-US" sz="2000" dirty="0"/>
            </a:br>
            <a:r>
              <a:rPr lang="en-US" sz="2000" dirty="0"/>
              <a:t>National Champion Team ‘10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41331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549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0" t="10441" r="9155" b="16403"/>
          <a:stretch/>
        </p:blipFill>
        <p:spPr>
          <a:xfrm>
            <a:off x="606568" y="1454150"/>
            <a:ext cx="3499166" cy="4399942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71757" y="1454150"/>
            <a:ext cx="7818309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13A, MCAC All-Division</a:t>
            </a:r>
          </a:p>
          <a:p>
            <a:r>
              <a:rPr lang="en-US" sz="2800" dirty="0">
                <a:latin typeface="+mn-lt"/>
              </a:rPr>
              <a:t>Region 13A All-Tournament, MCAC All-State Tournament</a:t>
            </a:r>
          </a:p>
          <a:p>
            <a:r>
              <a:rPr lang="en-US" sz="2800" dirty="0">
                <a:latin typeface="+mn-lt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+mn-lt"/>
              </a:rPr>
              <a:t>2010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3930" y="2350226"/>
            <a:ext cx="281577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71756" y="3178930"/>
            <a:ext cx="2552943" cy="2763965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Right side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279 kills</a:t>
            </a:r>
          </a:p>
          <a:p>
            <a:r>
              <a:rPr lang="en-US" sz="2000" dirty="0">
                <a:latin typeface="+mn-lt"/>
              </a:rPr>
              <a:t>.318 hitting efficiency</a:t>
            </a:r>
          </a:p>
          <a:p>
            <a:r>
              <a:rPr lang="en-US" sz="2000" dirty="0">
                <a:latin typeface="+mn-lt"/>
              </a:rPr>
              <a:t>89.6% serving</a:t>
            </a:r>
          </a:p>
          <a:p>
            <a:r>
              <a:rPr lang="en-US" sz="2000" dirty="0">
                <a:latin typeface="+mn-lt"/>
              </a:rPr>
              <a:t>285 digs</a:t>
            </a:r>
          </a:p>
          <a:p>
            <a:r>
              <a:rPr lang="en-US" sz="2000" dirty="0">
                <a:latin typeface="+mn-lt"/>
              </a:rPr>
              <a:t>55 blocks </a:t>
            </a:r>
          </a:p>
          <a:p>
            <a:r>
              <a:rPr lang="en-US" sz="2000" dirty="0">
                <a:latin typeface="+mn-lt"/>
              </a:rPr>
              <a:t>40 ace serves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Macy McKay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571757" y="5947024"/>
            <a:ext cx="4228857" cy="811211"/>
          </a:xfrm>
        </p:spPr>
        <p:txBody>
          <a:bodyPr>
            <a:normAutofit/>
          </a:bodyPr>
          <a:lstStyle/>
          <a:p>
            <a:r>
              <a:rPr lang="en-US" sz="2000" dirty="0"/>
              <a:t>2010 NJCAA National All-Tournament </a:t>
            </a:r>
          </a:p>
          <a:p>
            <a:r>
              <a:rPr lang="en-US" sz="2000" dirty="0"/>
              <a:t>National Champion Team ‘10</a:t>
            </a:r>
          </a:p>
          <a:p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380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6508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1" t="11014" r="9737" b="16131"/>
          <a:stretch/>
        </p:blipFill>
        <p:spPr>
          <a:xfrm>
            <a:off x="603251" y="1444751"/>
            <a:ext cx="3403599" cy="4410192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67200" y="1444751"/>
            <a:ext cx="7753873" cy="1533079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All-Region 13A, </a:t>
            </a:r>
          </a:p>
          <a:p>
            <a:r>
              <a:rPr lang="en-US" sz="2800" dirty="0">
                <a:latin typeface="+mn-lt"/>
              </a:rPr>
              <a:t>MCAC All-State, MCAC All-State Tournament, MCAC All-Division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2010</a:t>
            </a:r>
          </a:p>
          <a:p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2949" y="2327659"/>
            <a:ext cx="2812767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67200" y="3382344"/>
            <a:ext cx="2136038" cy="23159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Setter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1108 set assists</a:t>
            </a:r>
          </a:p>
          <a:p>
            <a:r>
              <a:rPr lang="en-US" sz="2000" dirty="0">
                <a:latin typeface="+mn-lt"/>
              </a:rPr>
              <a:t>89.6% serving</a:t>
            </a:r>
          </a:p>
          <a:p>
            <a:r>
              <a:rPr lang="en-US" sz="2000" dirty="0">
                <a:latin typeface="+mn-lt"/>
              </a:rPr>
              <a:t>46 service aces</a:t>
            </a:r>
          </a:p>
          <a:p>
            <a:r>
              <a:rPr lang="en-US" sz="2000" dirty="0">
                <a:latin typeface="+mn-lt"/>
              </a:rPr>
              <a:t>197 digs</a:t>
            </a:r>
          </a:p>
          <a:p>
            <a:r>
              <a:rPr lang="en-US" sz="2000" dirty="0">
                <a:latin typeface="+mn-lt"/>
              </a:rPr>
              <a:t>25 blocks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Molly </a:t>
            </a:r>
            <a:r>
              <a:rPr lang="en-US" dirty="0" err="1">
                <a:latin typeface="+mn-lt"/>
              </a:rPr>
              <a:t>Hurrle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67200" y="5813911"/>
            <a:ext cx="4127500" cy="849311"/>
          </a:xfrm>
        </p:spPr>
        <p:txBody>
          <a:bodyPr>
            <a:normAutofit/>
          </a:bodyPr>
          <a:lstStyle/>
          <a:p>
            <a:r>
              <a:rPr lang="en-US" sz="2000" dirty="0"/>
              <a:t>2010 NJCAA National All-Tournament </a:t>
            </a:r>
          </a:p>
          <a:p>
            <a:r>
              <a:rPr lang="en-US" sz="2000" dirty="0"/>
              <a:t>National Champion Team ‘10</a:t>
            </a:r>
          </a:p>
          <a:p>
            <a:endParaRPr lang="en-US" sz="1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0815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2" b="15309"/>
          <a:stretch/>
        </p:blipFill>
        <p:spPr>
          <a:xfrm>
            <a:off x="464455" y="1444752"/>
            <a:ext cx="3416919" cy="443078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50158" y="1444752"/>
            <a:ext cx="778162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13A, MCAC All-State Tournament, MCAC All-Southern Division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2011</a:t>
            </a:r>
          </a:p>
          <a:p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63735" y="2329141"/>
            <a:ext cx="281119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50158" y="3314678"/>
            <a:ext cx="2406701" cy="19730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Outside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343 kills</a:t>
            </a:r>
          </a:p>
          <a:p>
            <a:r>
              <a:rPr lang="en-US" sz="2000" dirty="0">
                <a:latin typeface="+mn-lt"/>
              </a:rPr>
              <a:t>.292 hitting efficiency</a:t>
            </a:r>
          </a:p>
          <a:p>
            <a:r>
              <a:rPr lang="en-US" sz="2000" dirty="0">
                <a:latin typeface="+mn-lt"/>
              </a:rPr>
              <a:t>72 service aces</a:t>
            </a:r>
          </a:p>
          <a:p>
            <a:r>
              <a:rPr lang="en-US" sz="2000" dirty="0">
                <a:latin typeface="+mn-lt"/>
              </a:rPr>
              <a:t>306 digs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Hannah Smith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150158" y="5647143"/>
            <a:ext cx="4230812" cy="719137"/>
          </a:xfrm>
        </p:spPr>
        <p:txBody>
          <a:bodyPr>
            <a:normAutofit/>
          </a:bodyPr>
          <a:lstStyle/>
          <a:p>
            <a:r>
              <a:rPr lang="en-US" sz="2000" dirty="0"/>
              <a:t>2011 NJCAA National Tournament MVP</a:t>
            </a:r>
            <a:br>
              <a:rPr lang="en-US" sz="2000" dirty="0"/>
            </a:br>
            <a:r>
              <a:rPr lang="en-US" sz="2000" dirty="0"/>
              <a:t>National Champion Team ‘11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3616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17219"/>
          <a:stretch/>
        </p:blipFill>
        <p:spPr>
          <a:xfrm>
            <a:off x="599016" y="1444625"/>
            <a:ext cx="3495326" cy="442221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98875" y="1444752"/>
            <a:ext cx="763517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13A, MCAC All-State, MCAC All-Division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2011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3955" y="2172293"/>
            <a:ext cx="281075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98875" y="3398466"/>
            <a:ext cx="2399386" cy="24683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Middle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284 kills</a:t>
            </a:r>
          </a:p>
          <a:p>
            <a:r>
              <a:rPr lang="en-US" sz="2000" dirty="0">
                <a:latin typeface="+mn-lt"/>
              </a:rPr>
              <a:t>3.09 kills per set</a:t>
            </a:r>
          </a:p>
          <a:p>
            <a:r>
              <a:rPr lang="en-US" sz="2000" dirty="0">
                <a:latin typeface="+mn-lt"/>
              </a:rPr>
              <a:t>.309 hitting efficiency</a:t>
            </a:r>
          </a:p>
          <a:p>
            <a:r>
              <a:rPr lang="en-US" sz="2000" dirty="0">
                <a:latin typeface="+mn-lt"/>
              </a:rPr>
              <a:t>69 blocks</a:t>
            </a:r>
          </a:p>
          <a:p>
            <a:r>
              <a:rPr lang="en-US" sz="2000" dirty="0">
                <a:latin typeface="+mn-lt"/>
              </a:rPr>
              <a:t>28 service aces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Kelsey </a:t>
            </a:r>
            <a:r>
              <a:rPr lang="en-US" dirty="0" err="1">
                <a:latin typeface="+mn-lt"/>
              </a:rPr>
              <a:t>Stommes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398875" y="5959414"/>
            <a:ext cx="3215215" cy="719137"/>
          </a:xfrm>
        </p:spPr>
        <p:txBody>
          <a:bodyPr/>
          <a:lstStyle/>
          <a:p>
            <a:r>
              <a:rPr lang="en-US" sz="2000" dirty="0"/>
              <a:t>National Champion Team ‘11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67174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1" r="8861" b="16235"/>
          <a:stretch/>
        </p:blipFill>
        <p:spPr>
          <a:xfrm>
            <a:off x="546100" y="1444753"/>
            <a:ext cx="3577996" cy="441548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50664" y="1444752"/>
            <a:ext cx="7484471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13A, MCAC All-State, </a:t>
            </a:r>
          </a:p>
          <a:p>
            <a:r>
              <a:rPr lang="en-US" sz="2800" dirty="0">
                <a:latin typeface="+mn-lt"/>
              </a:rPr>
              <a:t>MCAC All-Southern Division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2011</a:t>
            </a:r>
            <a:r>
              <a:rPr lang="en-US" sz="2800" dirty="0">
                <a:latin typeface="+mn-lt"/>
              </a:rPr>
              <a:t>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2199" y="2320677"/>
            <a:ext cx="279426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50664" y="3417270"/>
            <a:ext cx="2099462" cy="17571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Setter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1074 set assists</a:t>
            </a:r>
          </a:p>
          <a:p>
            <a:r>
              <a:rPr lang="en-US" sz="2000" dirty="0">
                <a:latin typeface="+mn-lt"/>
              </a:rPr>
              <a:t>37 service aces</a:t>
            </a:r>
          </a:p>
          <a:p>
            <a:r>
              <a:rPr lang="en-US" sz="2000" dirty="0">
                <a:latin typeface="+mn-lt"/>
              </a:rPr>
              <a:t>174 digs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Molly </a:t>
            </a:r>
            <a:r>
              <a:rPr lang="en-US" dirty="0" err="1">
                <a:latin typeface="+mn-lt"/>
              </a:rPr>
              <a:t>Hurrle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550664" y="5703237"/>
            <a:ext cx="4102798" cy="719137"/>
          </a:xfrm>
        </p:spPr>
        <p:txBody>
          <a:bodyPr>
            <a:noAutofit/>
          </a:bodyPr>
          <a:lstStyle/>
          <a:p>
            <a:r>
              <a:rPr lang="en-US" sz="2000" dirty="0"/>
              <a:t>2011 NJCAA National All-Tournament </a:t>
            </a:r>
          </a:p>
          <a:p>
            <a:r>
              <a:rPr lang="en-US" sz="2000" dirty="0"/>
              <a:t>National Champion Team ‘11</a:t>
            </a:r>
          </a:p>
          <a:p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4767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r="4565" b="13384"/>
          <a:stretch/>
        </p:blipFill>
        <p:spPr>
          <a:xfrm>
            <a:off x="615809" y="1497487"/>
            <a:ext cx="3181628" cy="441674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45254" y="1444752"/>
            <a:ext cx="7788789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13A, MCAC All-State,</a:t>
            </a:r>
          </a:p>
          <a:p>
            <a:r>
              <a:rPr lang="en-US" sz="2800" dirty="0">
                <a:latin typeface="+mn-lt"/>
              </a:rPr>
              <a:t>MCAC All-Southern Division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2012-2013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6345" y="2326532"/>
            <a:ext cx="2805975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45254" y="3240724"/>
            <a:ext cx="2662733" cy="22524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Middle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305 kills</a:t>
            </a:r>
          </a:p>
          <a:p>
            <a:r>
              <a:rPr lang="en-US" sz="2000" dirty="0">
                <a:latin typeface="+mn-lt"/>
              </a:rPr>
              <a:t>.281 attacking efficiency</a:t>
            </a:r>
          </a:p>
          <a:p>
            <a:r>
              <a:rPr lang="en-US" sz="2000" dirty="0">
                <a:latin typeface="+mn-lt"/>
              </a:rPr>
              <a:t>45 solo blocks</a:t>
            </a:r>
          </a:p>
          <a:p>
            <a:r>
              <a:rPr lang="en-US" sz="2000" dirty="0">
                <a:latin typeface="+mn-lt"/>
              </a:rPr>
              <a:t>36 assist blocks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Kelsey </a:t>
            </a:r>
            <a:r>
              <a:rPr lang="en-US" dirty="0" err="1">
                <a:latin typeface="+mn-lt"/>
              </a:rPr>
              <a:t>Stommes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45254" y="5714948"/>
            <a:ext cx="3424237" cy="719137"/>
          </a:xfrm>
        </p:spPr>
        <p:txBody>
          <a:bodyPr>
            <a:normAutofit/>
          </a:bodyPr>
          <a:lstStyle/>
          <a:p>
            <a:r>
              <a:rPr lang="en-US" sz="2000" dirty="0"/>
              <a:t>National runner-up team ‘13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8629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" t="435" r="4209" b="12724"/>
          <a:stretch/>
        </p:blipFill>
        <p:spPr>
          <a:xfrm>
            <a:off x="630966" y="1498599"/>
            <a:ext cx="3296115" cy="435145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01364" y="1444752"/>
            <a:ext cx="783268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13A, MCAC All-State, MCAC All-Southern Division MVP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2012-2013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4954" y="2181077"/>
            <a:ext cx="2828322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01364" y="2858783"/>
            <a:ext cx="3075736" cy="2991267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Setter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891 set assists</a:t>
            </a:r>
          </a:p>
          <a:p>
            <a:r>
              <a:rPr lang="en-US" sz="2000" dirty="0">
                <a:latin typeface="+mn-lt"/>
              </a:rPr>
              <a:t>93.1 serving percentage</a:t>
            </a:r>
          </a:p>
          <a:p>
            <a:r>
              <a:rPr lang="en-US" sz="2000" dirty="0">
                <a:latin typeface="+mn-lt"/>
              </a:rPr>
              <a:t>52 service aces</a:t>
            </a:r>
          </a:p>
          <a:p>
            <a:r>
              <a:rPr lang="en-US" sz="2000" dirty="0">
                <a:latin typeface="+mn-lt"/>
              </a:rPr>
              <a:t>71 kills</a:t>
            </a:r>
          </a:p>
          <a:p>
            <a:r>
              <a:rPr lang="en-US" sz="2000" dirty="0">
                <a:latin typeface="+mn-lt"/>
              </a:rPr>
              <a:t>158 digs</a:t>
            </a:r>
          </a:p>
          <a:p>
            <a:r>
              <a:rPr lang="en-US" sz="2000" dirty="0">
                <a:latin typeface="+mn-lt"/>
              </a:rPr>
              <a:t>10 solo blocks</a:t>
            </a:r>
          </a:p>
          <a:p>
            <a:r>
              <a:rPr lang="en-US" sz="2000" dirty="0">
                <a:latin typeface="+mn-lt"/>
              </a:rPr>
              <a:t>24 assist blocks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Tiffani </a:t>
            </a:r>
            <a:r>
              <a:rPr lang="en-US" dirty="0" err="1">
                <a:latin typeface="+mn-lt"/>
              </a:rPr>
              <a:t>Karbo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01364" y="5753548"/>
            <a:ext cx="3151313" cy="719137"/>
          </a:xfrm>
        </p:spPr>
        <p:txBody>
          <a:bodyPr/>
          <a:lstStyle/>
          <a:p>
            <a:r>
              <a:rPr lang="en-US" sz="2000" dirty="0"/>
              <a:t>National runner-up team ‘13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80" y="263250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60694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91" b="10288"/>
          <a:stretch/>
        </p:blipFill>
        <p:spPr>
          <a:xfrm>
            <a:off x="457927" y="1444751"/>
            <a:ext cx="3410804" cy="439178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25722" y="1444752"/>
            <a:ext cx="7606055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13A, MCAC All-State, MCAC All-Southern Division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2013-2014</a:t>
            </a:r>
          </a:p>
          <a:p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6196" y="2180053"/>
            <a:ext cx="282627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25722" y="3118718"/>
            <a:ext cx="2852927" cy="23032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Setter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1041 set assists</a:t>
            </a:r>
          </a:p>
          <a:p>
            <a:r>
              <a:rPr lang="en-US" sz="2000" dirty="0">
                <a:latin typeface="+mn-lt"/>
              </a:rPr>
              <a:t>47 service aces</a:t>
            </a:r>
          </a:p>
          <a:p>
            <a:r>
              <a:rPr lang="en-US" sz="2000" dirty="0">
                <a:latin typeface="+mn-lt"/>
              </a:rPr>
              <a:t>91.3 serving percentage</a:t>
            </a:r>
          </a:p>
          <a:p>
            <a:r>
              <a:rPr lang="en-US" sz="2000" dirty="0">
                <a:latin typeface="+mn-lt"/>
              </a:rPr>
              <a:t>222 digs</a:t>
            </a:r>
          </a:p>
          <a:p>
            <a:r>
              <a:rPr lang="en-US" sz="2000" dirty="0">
                <a:latin typeface="+mn-lt"/>
              </a:rPr>
              <a:t>28 blocks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Tiffani </a:t>
            </a:r>
            <a:r>
              <a:rPr lang="en-US" dirty="0" err="1">
                <a:latin typeface="+mn-lt"/>
              </a:rPr>
              <a:t>Karbo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95414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9" r="11806" b="20192"/>
          <a:stretch/>
        </p:blipFill>
        <p:spPr>
          <a:xfrm>
            <a:off x="533400" y="1444752"/>
            <a:ext cx="3453142" cy="436416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81500" y="1444752"/>
            <a:ext cx="7480301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 Team ’14, </a:t>
            </a:r>
          </a:p>
          <a:p>
            <a:r>
              <a:rPr lang="en-US" sz="2800" dirty="0">
                <a:latin typeface="+mn-lt"/>
              </a:rPr>
              <a:t>All-MCAC 1</a:t>
            </a:r>
            <a:r>
              <a:rPr lang="en-US" sz="2800" baseline="30000" dirty="0">
                <a:latin typeface="+mn-lt"/>
              </a:rPr>
              <a:t>st</a:t>
            </a:r>
            <a:r>
              <a:rPr lang="en-US" sz="2800" dirty="0">
                <a:latin typeface="+mn-lt"/>
              </a:rPr>
              <a:t> Team, All-Division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2014-2015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0474" y="2358122"/>
            <a:ext cx="284311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81500" y="3569147"/>
            <a:ext cx="3621024" cy="22397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Outside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2014 stats</a:t>
            </a:r>
          </a:p>
          <a:p>
            <a:r>
              <a:rPr lang="en-US" sz="2000" dirty="0">
                <a:latin typeface="+mn-lt"/>
              </a:rPr>
              <a:t>286 Kills</a:t>
            </a:r>
          </a:p>
          <a:p>
            <a:r>
              <a:rPr lang="en-US" sz="2000" dirty="0">
                <a:latin typeface="+mn-lt"/>
              </a:rPr>
              <a:t>.225 Hitting efficiency</a:t>
            </a:r>
          </a:p>
          <a:p>
            <a:r>
              <a:rPr lang="en-US" sz="2000" dirty="0">
                <a:latin typeface="+mn-lt"/>
              </a:rPr>
              <a:t>2.67 Kills per set</a:t>
            </a:r>
          </a:p>
          <a:p>
            <a:r>
              <a:rPr lang="en-US" sz="2000" dirty="0">
                <a:latin typeface="+mn-lt"/>
              </a:rPr>
              <a:t>65 Service Aces</a:t>
            </a:r>
          </a:p>
          <a:p>
            <a:r>
              <a:rPr lang="en-US" sz="2000" dirty="0">
                <a:latin typeface="+mn-lt"/>
              </a:rPr>
              <a:t>261 Digs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Jen </a:t>
            </a:r>
            <a:r>
              <a:rPr lang="en-US" dirty="0" err="1">
                <a:latin typeface="+mn-lt"/>
              </a:rPr>
              <a:t>Puncochar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37536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56" b="16652"/>
          <a:stretch/>
        </p:blipFill>
        <p:spPr>
          <a:xfrm>
            <a:off x="299351" y="1444752"/>
            <a:ext cx="3876702" cy="436140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35451" y="1444752"/>
            <a:ext cx="7496328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All-Region 13A, </a:t>
            </a:r>
          </a:p>
          <a:p>
            <a:r>
              <a:rPr lang="en-US" sz="2800" dirty="0">
                <a:latin typeface="+mn-lt"/>
              </a:rPr>
              <a:t>All-MCAC, MCAC All-Southern Division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2014-2015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46544" y="2346332"/>
            <a:ext cx="284557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35451" y="3439381"/>
            <a:ext cx="2691994" cy="23667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Fr. Outside hitter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289 kills</a:t>
            </a:r>
          </a:p>
          <a:p>
            <a:r>
              <a:rPr lang="en-US" sz="2000" dirty="0">
                <a:latin typeface="+mn-lt"/>
              </a:rPr>
              <a:t>.238 hitting efficiency</a:t>
            </a:r>
          </a:p>
          <a:p>
            <a:r>
              <a:rPr lang="en-US" sz="2000" dirty="0">
                <a:latin typeface="+mn-lt"/>
              </a:rPr>
              <a:t>2.70 kills per set</a:t>
            </a:r>
          </a:p>
          <a:p>
            <a:r>
              <a:rPr lang="en-US" sz="2000" dirty="0">
                <a:latin typeface="+mn-lt"/>
              </a:rPr>
              <a:t>305 digs</a:t>
            </a:r>
          </a:p>
          <a:p>
            <a:r>
              <a:rPr lang="en-US" sz="2000" dirty="0">
                <a:latin typeface="+mn-lt"/>
              </a:rPr>
              <a:t>2.85 digs per set</a:t>
            </a:r>
          </a:p>
          <a:p>
            <a:r>
              <a:rPr lang="en-US" sz="2000" dirty="0">
                <a:latin typeface="+mn-lt"/>
              </a:rPr>
              <a:t>21 service aces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Brenna Olsen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58316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1479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9" t="-2256" r="4547" b="17077"/>
          <a:stretch/>
        </p:blipFill>
        <p:spPr>
          <a:xfrm>
            <a:off x="609599" y="1346200"/>
            <a:ext cx="3476036" cy="446700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79342" y="1444752"/>
            <a:ext cx="7465136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All-Region 13A, </a:t>
            </a:r>
          </a:p>
          <a:p>
            <a:r>
              <a:rPr lang="en-US" sz="2800" dirty="0">
                <a:latin typeface="+mn-lt"/>
              </a:rPr>
              <a:t>MCAC All-State, MCAC All-Southern Division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2015-2016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6300" y="2339276"/>
            <a:ext cx="283146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79342" y="3149789"/>
            <a:ext cx="3621024" cy="20365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Setter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865 set assists</a:t>
            </a:r>
          </a:p>
          <a:p>
            <a:r>
              <a:rPr lang="en-US" sz="2000" dirty="0">
                <a:latin typeface="+mn-lt"/>
              </a:rPr>
              <a:t>62 service aces</a:t>
            </a:r>
          </a:p>
          <a:p>
            <a:r>
              <a:rPr lang="en-US" sz="2000" dirty="0">
                <a:latin typeface="+mn-lt"/>
              </a:rPr>
              <a:t>.253 attack percentage</a:t>
            </a:r>
          </a:p>
          <a:p>
            <a:r>
              <a:rPr lang="en-US" sz="2000" dirty="0">
                <a:latin typeface="+mn-lt"/>
              </a:rPr>
              <a:t>201 digs</a:t>
            </a:r>
          </a:p>
          <a:p>
            <a:endParaRPr lang="en-US" sz="2000" dirty="0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Kaitlyn Sterner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606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54964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0" b="15834"/>
          <a:stretch/>
        </p:blipFill>
        <p:spPr>
          <a:xfrm>
            <a:off x="348803" y="1444752"/>
            <a:ext cx="3900989" cy="440955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93972" y="1444752"/>
            <a:ext cx="7540072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All-Region 13A, MCAC All-State, MCAC All-Southern Division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2015-2016</a:t>
            </a:r>
            <a:r>
              <a:rPr lang="en-US" sz="2800" dirty="0">
                <a:latin typeface="+mn-lt"/>
              </a:rPr>
              <a:t>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9426" y="2181451"/>
            <a:ext cx="281981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93972" y="3335136"/>
            <a:ext cx="2670047" cy="19730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Middle blocker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.339 attack efficiency</a:t>
            </a:r>
          </a:p>
          <a:p>
            <a:r>
              <a:rPr lang="en-US" sz="2000" dirty="0">
                <a:latin typeface="+mn-lt"/>
              </a:rPr>
              <a:t>209 kills</a:t>
            </a:r>
          </a:p>
          <a:p>
            <a:r>
              <a:rPr lang="en-US" sz="2000" dirty="0">
                <a:latin typeface="+mn-lt"/>
              </a:rPr>
              <a:t>97 total blocks</a:t>
            </a:r>
          </a:p>
          <a:p>
            <a:r>
              <a:rPr lang="en-US" sz="2000" dirty="0">
                <a:latin typeface="+mn-lt"/>
              </a:rPr>
              <a:t>22 service aces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Natalie </a:t>
            </a:r>
            <a:r>
              <a:rPr lang="en-US" dirty="0" err="1">
                <a:latin typeface="+mn-lt"/>
              </a:rPr>
              <a:t>Feldhake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7669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40072" y="1444752"/>
            <a:ext cx="7716093" cy="1150964"/>
          </a:xfrm>
        </p:spPr>
        <p:txBody>
          <a:bodyPr/>
          <a:lstStyle/>
          <a:p>
            <a:r>
              <a:rPr lang="en-US" dirty="0"/>
              <a:t>First Team, All-Region 13A, All-Tournament Team Region 13A, MCAC All-State Team, MCAC All-Southern Division First Team, MCAC Southern All-Division Player of the Year</a:t>
            </a:r>
          </a:p>
          <a:p>
            <a:r>
              <a:rPr lang="en-US" dirty="0">
                <a:solidFill>
                  <a:srgbClr val="C00000"/>
                </a:solidFill>
              </a:rPr>
              <a:t>2015-2016</a:t>
            </a:r>
            <a:endParaRPr lang="en-US" dirty="0"/>
          </a:p>
          <a:p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338" y="2595716"/>
            <a:ext cx="3613838" cy="27432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dirty="0"/>
              <a:t>.346 Hitting Efficiency</a:t>
            </a:r>
          </a:p>
          <a:p>
            <a:r>
              <a:rPr lang="en-US" dirty="0"/>
              <a:t>2.49 Kills per set</a:t>
            </a:r>
          </a:p>
          <a:p>
            <a:r>
              <a:rPr lang="en-US" dirty="0"/>
              <a:t>.70 Blocks per set</a:t>
            </a:r>
          </a:p>
          <a:p>
            <a:r>
              <a:rPr lang="en-US" dirty="0"/>
              <a:t>30 Service aces</a:t>
            </a:r>
          </a:p>
          <a:p>
            <a:r>
              <a:rPr lang="en-US" dirty="0"/>
              <a:t>M 32</a:t>
            </a:r>
          </a:p>
          <a:p>
            <a:r>
              <a:rPr lang="en-US" dirty="0"/>
              <a:t>A/S 0.04</a:t>
            </a:r>
          </a:p>
          <a:p>
            <a:r>
              <a:rPr lang="en-US" dirty="0"/>
              <a:t>B/S 0.70</a:t>
            </a:r>
          </a:p>
          <a:p>
            <a:r>
              <a:rPr lang="en-US" dirty="0"/>
              <a:t>SA/D 0.27</a:t>
            </a:r>
          </a:p>
          <a:p>
            <a:r>
              <a:rPr lang="en-US" dirty="0"/>
              <a:t>D/S 0.63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Hailey </a:t>
            </a:r>
            <a:r>
              <a:rPr lang="en-US" dirty="0" err="1">
                <a:latin typeface="+mn-lt"/>
              </a:rPr>
              <a:t>Leiding</a:t>
            </a:r>
            <a:endParaRPr lang="en-US" dirty="0">
              <a:latin typeface="+mn-lt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1" t="10373" b="25445"/>
          <a:stretch/>
        </p:blipFill>
        <p:spPr>
          <a:xfrm>
            <a:off x="268356" y="1388851"/>
            <a:ext cx="3695754" cy="393192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8491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1" t="12556" r="4356" b="24038"/>
          <a:stretch/>
        </p:blipFill>
        <p:spPr>
          <a:xfrm>
            <a:off x="295646" y="1444752"/>
            <a:ext cx="3572432" cy="393192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40072" y="1444752"/>
            <a:ext cx="7646519" cy="1150964"/>
          </a:xfrm>
        </p:spPr>
        <p:txBody>
          <a:bodyPr/>
          <a:lstStyle/>
          <a:p>
            <a:r>
              <a:rPr lang="en-US" dirty="0"/>
              <a:t>Honorable Mention, NJCAA Division III 1</a:t>
            </a:r>
            <a:r>
              <a:rPr lang="en-US" baseline="30000" dirty="0"/>
              <a:t>st</a:t>
            </a:r>
            <a:r>
              <a:rPr lang="en-US" dirty="0"/>
              <a:t> Team All-American, All-Region 13A, All Tournament Team Region 13A, MCAC All-State Team, MCAC All-Southern Team</a:t>
            </a:r>
          </a:p>
          <a:p>
            <a:r>
              <a:rPr lang="en-US" dirty="0">
                <a:solidFill>
                  <a:srgbClr val="C00000"/>
                </a:solidFill>
              </a:rPr>
              <a:t>2015-2016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856" y="2752344"/>
            <a:ext cx="3613838" cy="27432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dirty="0"/>
              <a:t>9.33 Assists per set</a:t>
            </a:r>
          </a:p>
          <a:p>
            <a:r>
              <a:rPr lang="en-US" dirty="0"/>
              <a:t>2.30 Digs per set</a:t>
            </a:r>
          </a:p>
          <a:p>
            <a:r>
              <a:rPr lang="en-US" dirty="0"/>
              <a:t>.37 Blocks per set</a:t>
            </a:r>
          </a:p>
          <a:p>
            <a:r>
              <a:rPr lang="en-US" dirty="0"/>
              <a:t>53 Service aces</a:t>
            </a:r>
          </a:p>
          <a:p>
            <a:r>
              <a:rPr lang="en-US" dirty="0"/>
              <a:t>M 32</a:t>
            </a:r>
          </a:p>
          <a:p>
            <a:r>
              <a:rPr lang="en-US" dirty="0"/>
              <a:t>K/S 0.90</a:t>
            </a:r>
          </a:p>
          <a:p>
            <a:r>
              <a:rPr lang="en-US" dirty="0"/>
              <a:t>Kills 337</a:t>
            </a:r>
          </a:p>
          <a:p>
            <a:r>
              <a:rPr lang="en-US" dirty="0"/>
              <a:t>H% .218</a:t>
            </a:r>
          </a:p>
          <a:p>
            <a:r>
              <a:rPr lang="en-US" dirty="0"/>
              <a:t>SA 74</a:t>
            </a:r>
          </a:p>
          <a:p>
            <a:r>
              <a:rPr lang="en-US" dirty="0"/>
              <a:t>Pts. 438.5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Baylie </a:t>
            </a:r>
            <a:r>
              <a:rPr lang="en-US" dirty="0" err="1">
                <a:latin typeface="+mn-lt"/>
              </a:rPr>
              <a:t>Kubesh</a:t>
            </a:r>
            <a:endParaRPr lang="en-US" dirty="0"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4257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19" y="1444752"/>
            <a:ext cx="3145536" cy="393192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Honorable Mention, Region 13A All-Region Team, </a:t>
            </a:r>
          </a:p>
          <a:p>
            <a:r>
              <a:rPr lang="en-US" dirty="0"/>
              <a:t>MCAC All-State First Team, </a:t>
            </a:r>
            <a:br>
              <a:rPr lang="en-US" dirty="0"/>
            </a:br>
            <a:r>
              <a:rPr lang="en-US" dirty="0"/>
              <a:t>MCAC Southern All-Division First Team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2017-18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48937" y="2180079"/>
            <a:ext cx="282632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dirty="0"/>
              <a:t>M 31</a:t>
            </a:r>
          </a:p>
          <a:p>
            <a:r>
              <a:rPr lang="en-US" dirty="0"/>
              <a:t>K/S 3.04</a:t>
            </a:r>
          </a:p>
          <a:p>
            <a:r>
              <a:rPr lang="en-US" dirty="0"/>
              <a:t>H% .286</a:t>
            </a:r>
          </a:p>
          <a:p>
            <a:r>
              <a:rPr lang="en-US" dirty="0"/>
              <a:t>B/S 0.36</a:t>
            </a:r>
          </a:p>
          <a:p>
            <a:r>
              <a:rPr lang="en-US" dirty="0"/>
              <a:t>SA/S 0.47</a:t>
            </a:r>
          </a:p>
          <a:p>
            <a:r>
              <a:rPr lang="en-US" dirty="0"/>
              <a:t>D/S 2.30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Cami </a:t>
            </a:r>
            <a:r>
              <a:rPr lang="en-US" dirty="0" err="1">
                <a:latin typeface="+mn-lt"/>
              </a:rPr>
              <a:t>Sletta</a:t>
            </a:r>
            <a:endParaRPr lang="en-US" dirty="0"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5954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84" y="752116"/>
            <a:ext cx="12191112" cy="403218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88" y="3540758"/>
            <a:ext cx="12191112" cy="19266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20264"/>
            <a:ext cx="12191113" cy="12822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All American Athletes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Wrestling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" y="0"/>
            <a:ext cx="12191117" cy="1002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40388"/>
            <a:ext cx="10034251" cy="307717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0" y="28888"/>
            <a:ext cx="1485289" cy="1454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66" y="308888"/>
            <a:ext cx="961955" cy="8573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529" y="5467428"/>
            <a:ext cx="1374254" cy="137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0473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Ken Vogt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0" b="14888"/>
          <a:stretch/>
        </p:blipFill>
        <p:spPr>
          <a:xfrm>
            <a:off x="339332" y="1444753"/>
            <a:ext cx="3889768" cy="444969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92422" y="2137857"/>
            <a:ext cx="2860129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6058" y="1444753"/>
            <a:ext cx="73564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First Team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1972</a:t>
            </a:r>
          </a:p>
        </p:txBody>
      </p:sp>
      <p:sp>
        <p:nvSpPr>
          <p:cNvPr id="9" name="Oval 8"/>
          <p:cNvSpPr/>
          <p:nvPr/>
        </p:nvSpPr>
        <p:spPr>
          <a:xfrm>
            <a:off x="10318795" y="19305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57573" y="229616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WSJC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6058" y="3527688"/>
            <a:ext cx="25603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190 pounds</a:t>
            </a:r>
          </a:p>
          <a:p>
            <a:r>
              <a:rPr lang="en-US" sz="2000" dirty="0"/>
              <a:t>Career record 50-6-1</a:t>
            </a:r>
          </a:p>
          <a:p>
            <a:r>
              <a:rPr lang="en-US" sz="2000" dirty="0"/>
              <a:t>Dual meet record  15-0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6058" y="4825928"/>
            <a:ext cx="3044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National qualifier ‘71</a:t>
            </a:r>
          </a:p>
          <a:p>
            <a:r>
              <a:rPr lang="en-US" sz="2000" dirty="0"/>
              <a:t>National Champion ‘72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07" y="6195668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202" y="6084702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4852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337062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Lon </a:t>
            </a:r>
            <a:r>
              <a:rPr lang="en-US" sz="5400" dirty="0" err="1">
                <a:latin typeface="+mn-lt"/>
              </a:rPr>
              <a:t>Kvanli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" t="1212" r="2127" b="14964"/>
          <a:stretch/>
        </p:blipFill>
        <p:spPr>
          <a:xfrm>
            <a:off x="386291" y="1444751"/>
            <a:ext cx="3779309" cy="439199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95943" y="2418903"/>
            <a:ext cx="282491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32653" y="1444753"/>
            <a:ext cx="76000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First Team, Region 13 Champion ’77, </a:t>
            </a:r>
          </a:p>
          <a:p>
            <a:r>
              <a:rPr lang="en-US" sz="2400" dirty="0"/>
              <a:t>MJCAA Champion ‘76 &amp; ’77, </a:t>
            </a:r>
          </a:p>
          <a:p>
            <a:r>
              <a:rPr lang="en-US" sz="2400" dirty="0"/>
              <a:t>MJCAA Tournaments-Outstanding Wrestler ‘77</a:t>
            </a:r>
          </a:p>
          <a:p>
            <a:r>
              <a:rPr lang="en-US" sz="2400" dirty="0">
                <a:solidFill>
                  <a:srgbClr val="C00000"/>
                </a:solidFill>
              </a:rPr>
              <a:t>1977</a:t>
            </a:r>
          </a:p>
        </p:txBody>
      </p:sp>
      <p:sp>
        <p:nvSpPr>
          <p:cNvPr id="9" name="Oval 8"/>
          <p:cNvSpPr/>
          <p:nvPr/>
        </p:nvSpPr>
        <p:spPr>
          <a:xfrm>
            <a:off x="10304709" y="19861"/>
            <a:ext cx="1485398" cy="107608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43487" y="230172"/>
            <a:ext cx="1607838" cy="63318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2652" y="4075644"/>
            <a:ext cx="271948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142 pounds</a:t>
            </a:r>
          </a:p>
          <a:p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year record 56-12-3</a:t>
            </a:r>
          </a:p>
          <a:p>
            <a:endParaRPr lang="en-US" dirty="0">
              <a:latin typeface="Neutra Text" panose="02000000000000000000" pitchFamily="50" charset="0"/>
            </a:endParaRP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432652" y="4858583"/>
            <a:ext cx="16857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NJCAA ‘77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4616" y="6026787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611" y="6026787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52726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7763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1010385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Kelly </a:t>
            </a:r>
            <a:r>
              <a:rPr lang="en-US" sz="5400" dirty="0" err="1">
                <a:latin typeface="+mn-lt"/>
              </a:rPr>
              <a:t>Aalfs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1" r="15442" b="26699"/>
          <a:stretch/>
        </p:blipFill>
        <p:spPr>
          <a:xfrm>
            <a:off x="481076" y="1444752"/>
            <a:ext cx="3429000" cy="43747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76780" y="2407572"/>
            <a:ext cx="279823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43359" y="1444752"/>
            <a:ext cx="77174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Runner-up Region 13 ’77, Runner-up Region 13 ‘78, </a:t>
            </a:r>
          </a:p>
          <a:p>
            <a:r>
              <a:rPr lang="en-US" sz="2800" dirty="0"/>
              <a:t>Champion MJCAA ‘78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1978</a:t>
            </a:r>
          </a:p>
        </p:txBody>
      </p:sp>
      <p:sp>
        <p:nvSpPr>
          <p:cNvPr id="9" name="Oval 8"/>
          <p:cNvSpPr/>
          <p:nvPr/>
        </p:nvSpPr>
        <p:spPr>
          <a:xfrm>
            <a:off x="10294034" y="38805"/>
            <a:ext cx="1485398" cy="110874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32812" y="249114"/>
            <a:ext cx="1607838" cy="64215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43358" y="3993093"/>
            <a:ext cx="305993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Overall record 52-12-1</a:t>
            </a:r>
          </a:p>
          <a:p>
            <a:r>
              <a:rPr lang="en-US" sz="2000" dirty="0"/>
              <a:t>Most team points ‘77 &amp; ‘78</a:t>
            </a:r>
          </a:p>
          <a:p>
            <a:endParaRPr lang="en-US" dirty="0">
              <a:latin typeface="Neutra Text" panose="02000000000000000000" pitchFamily="50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258344" y="4808581"/>
            <a:ext cx="3044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Qualified for NJCAA ‘77 </a:t>
            </a:r>
          </a:p>
          <a:p>
            <a:r>
              <a:rPr lang="en-US" sz="2000" dirty="0"/>
              <a:t>6</a:t>
            </a:r>
            <a:r>
              <a:rPr lang="en-US" sz="2000" baseline="30000" dirty="0"/>
              <a:t>th</a:t>
            </a:r>
            <a:r>
              <a:rPr lang="en-US" sz="2000" dirty="0"/>
              <a:t> NJCAA ‘78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4912" y="602667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576" y="6026672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34971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311836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62128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Rick Dorn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05" b="19399"/>
          <a:stretch/>
        </p:blipFill>
        <p:spPr>
          <a:xfrm>
            <a:off x="330200" y="1444753"/>
            <a:ext cx="3670300" cy="447282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88668" y="2464413"/>
            <a:ext cx="2816219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11279" y="1444753"/>
            <a:ext cx="73753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Third Team, Region 13 Champion ’83, Region 13-4</a:t>
            </a:r>
            <a:r>
              <a:rPr lang="en-US" sz="2800" baseline="30000" dirty="0"/>
              <a:t>th</a:t>
            </a:r>
            <a:r>
              <a:rPr lang="en-US" sz="2800" dirty="0"/>
              <a:t> place ‘82, Warrior Open - Outstanding Wrestler ’83, MCCC Runner-up ’82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1982</a:t>
            </a:r>
          </a:p>
        </p:txBody>
      </p:sp>
      <p:sp>
        <p:nvSpPr>
          <p:cNvPr id="9" name="Oval 8"/>
          <p:cNvSpPr/>
          <p:nvPr/>
        </p:nvSpPr>
        <p:spPr>
          <a:xfrm>
            <a:off x="10301231" y="40392"/>
            <a:ext cx="1485398" cy="105578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40009" y="250703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11279" y="4293214"/>
            <a:ext cx="32948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142 pounds</a:t>
            </a:r>
          </a:p>
          <a:p>
            <a:r>
              <a:rPr lang="en-US" sz="2000" dirty="0"/>
              <a:t>Overall record 67-10-2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11279" y="5209688"/>
            <a:ext cx="3044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National qualifier ‘82 &amp; ’83   5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6348" y="616621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343" y="6055247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26168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55525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94171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Dave </a:t>
            </a:r>
            <a:r>
              <a:rPr lang="en-US" sz="5400" dirty="0" err="1">
                <a:latin typeface="+mn-lt"/>
              </a:rPr>
              <a:t>Kofoed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3" r="8764" b="17599"/>
          <a:stretch/>
        </p:blipFill>
        <p:spPr>
          <a:xfrm>
            <a:off x="622300" y="1444751"/>
            <a:ext cx="3543300" cy="440243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71321" y="2383281"/>
            <a:ext cx="278557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90375" y="1444752"/>
            <a:ext cx="74345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Region 13 Champion ’80, MCCC Champion ’80, Madison &amp; Iowa Central Open Champion ‘80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1980</a:t>
            </a:r>
          </a:p>
        </p:txBody>
      </p:sp>
      <p:sp>
        <p:nvSpPr>
          <p:cNvPr id="9" name="Oval 8"/>
          <p:cNvSpPr/>
          <p:nvPr/>
        </p:nvSpPr>
        <p:spPr>
          <a:xfrm>
            <a:off x="10421637" y="21108"/>
            <a:ext cx="1485398" cy="109094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360415" y="231419"/>
            <a:ext cx="1607838" cy="6232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0376" y="3932736"/>
            <a:ext cx="29773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Heavyweight</a:t>
            </a:r>
          </a:p>
          <a:p>
            <a:r>
              <a:rPr lang="en-US" sz="2000" dirty="0"/>
              <a:t>Two year record  49-19-1</a:t>
            </a:r>
          </a:p>
          <a:p>
            <a:endParaRPr lang="en-US" sz="2000" dirty="0"/>
          </a:p>
          <a:p>
            <a:r>
              <a:rPr lang="en-US" sz="2000" dirty="0"/>
              <a:t>Career Pins 44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56594" y="5413399"/>
            <a:ext cx="3044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National record 30 pins ‘80</a:t>
            </a:r>
          </a:p>
          <a:p>
            <a:r>
              <a:rPr lang="en-US" sz="2000" dirty="0"/>
              <a:t>5</a:t>
            </a:r>
            <a:r>
              <a:rPr lang="en-US" sz="2000" baseline="30000" dirty="0"/>
              <a:t>th  </a:t>
            </a:r>
            <a:r>
              <a:rPr lang="en-US" sz="2000" dirty="0"/>
              <a:t>NJCAA ‘80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7949" y="5988687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944" y="5988687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7669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349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78016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Tim Anderson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7" t="549" r="11319" b="23235"/>
          <a:stretch/>
        </p:blipFill>
        <p:spPr>
          <a:xfrm>
            <a:off x="482600" y="1470659"/>
            <a:ext cx="3632200" cy="436261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52205" y="2468634"/>
            <a:ext cx="2791355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72502" y="1399107"/>
            <a:ext cx="73041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Region 13 Champion ’81, </a:t>
            </a:r>
          </a:p>
          <a:p>
            <a:r>
              <a:rPr lang="en-US" sz="2800" dirty="0"/>
              <a:t>MCCC State Champion ’81, MCCC Runner-up ’82, MCCC Champion ’81 - Outstanding Wrestler’81, Region 13 - 3</a:t>
            </a:r>
            <a:r>
              <a:rPr lang="en-US" sz="2800" baseline="30000" dirty="0"/>
              <a:t>rd</a:t>
            </a:r>
            <a:r>
              <a:rPr lang="en-US" sz="2800" dirty="0"/>
              <a:t> place ‘82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1982</a:t>
            </a:r>
          </a:p>
        </p:txBody>
      </p:sp>
      <p:sp>
        <p:nvSpPr>
          <p:cNvPr id="9" name="Oval 8"/>
          <p:cNvSpPr/>
          <p:nvPr/>
        </p:nvSpPr>
        <p:spPr>
          <a:xfrm>
            <a:off x="10291284" y="36596"/>
            <a:ext cx="1485398" cy="107322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30062" y="246907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72502" y="4194897"/>
            <a:ext cx="25603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134 pounds</a:t>
            </a:r>
          </a:p>
          <a:p>
            <a:r>
              <a:rPr lang="en-US" sz="2000" dirty="0"/>
              <a:t>Overall record 46-14-1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472502" y="5024895"/>
            <a:ext cx="3044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</a:t>
            </a:r>
            <a:r>
              <a:rPr lang="en-US" sz="2000" baseline="30000" dirty="0"/>
              <a:t>th</a:t>
            </a:r>
            <a:r>
              <a:rPr lang="en-US" sz="2000" dirty="0"/>
              <a:t> NJCAA ’81       </a:t>
            </a:r>
          </a:p>
          <a:p>
            <a:r>
              <a:rPr lang="en-US" sz="2000" dirty="0"/>
              <a:t>National qualifier ‘82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9698" y="605271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693" y="5941747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4318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55527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94172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Kyle </a:t>
            </a:r>
            <a:r>
              <a:rPr lang="en-US" sz="5400" dirty="0" err="1">
                <a:latin typeface="+mn-lt"/>
              </a:rPr>
              <a:t>Presler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1" r="12182" b="16836"/>
          <a:stretch/>
        </p:blipFill>
        <p:spPr>
          <a:xfrm>
            <a:off x="444500" y="1444753"/>
            <a:ext cx="3568700" cy="446271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31058" y="2513215"/>
            <a:ext cx="2861535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87175" y="1444752"/>
            <a:ext cx="73322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Second Team, Region 13 Champion ’83, </a:t>
            </a:r>
          </a:p>
          <a:p>
            <a:r>
              <a:rPr lang="en-US" sz="2800" dirty="0"/>
              <a:t>MCCC Champion ‘82 &amp; ’83,</a:t>
            </a:r>
          </a:p>
          <a:p>
            <a:r>
              <a:rPr lang="en-US" sz="2800" dirty="0"/>
              <a:t>Region 13 Runner-up ‘82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1983</a:t>
            </a:r>
          </a:p>
        </p:txBody>
      </p:sp>
      <p:sp>
        <p:nvSpPr>
          <p:cNvPr id="9" name="Oval 8"/>
          <p:cNvSpPr/>
          <p:nvPr/>
        </p:nvSpPr>
        <p:spPr>
          <a:xfrm>
            <a:off x="10319356" y="21107"/>
            <a:ext cx="1485398" cy="109094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58134" y="231418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3047" y="3997579"/>
            <a:ext cx="2792506" cy="153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118 pounds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C00000"/>
                </a:solidFill>
              </a:rPr>
              <a:t>WCC Record </a:t>
            </a:r>
          </a:p>
          <a:p>
            <a:r>
              <a:rPr lang="en-US" sz="2000" dirty="0"/>
              <a:t>Most team points - 166</a:t>
            </a:r>
          </a:p>
          <a:p>
            <a:endParaRPr lang="en-US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4414098" y="5413248"/>
            <a:ext cx="3044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</a:t>
            </a:r>
            <a:r>
              <a:rPr lang="en-US" sz="2000" baseline="30000" dirty="0"/>
              <a:t>th </a:t>
            </a:r>
            <a:r>
              <a:rPr lang="en-US" sz="2000" dirty="0"/>
              <a:t>NJCAA ‘ 83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615834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954" y="6047376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2306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Mark </a:t>
            </a:r>
            <a:r>
              <a:rPr lang="en-US" sz="5400" dirty="0" err="1">
                <a:latin typeface="+mn-lt"/>
              </a:rPr>
              <a:t>Woitalla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0" r="4524" b="17469"/>
          <a:stretch/>
        </p:blipFill>
        <p:spPr>
          <a:xfrm>
            <a:off x="635000" y="1444751"/>
            <a:ext cx="3670300" cy="439005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96380" y="2595731"/>
            <a:ext cx="2820549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90375" y="1444752"/>
            <a:ext cx="73770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Second Team, Region 13 Champion ’83, </a:t>
            </a:r>
          </a:p>
          <a:p>
            <a:r>
              <a:rPr lang="en-US" sz="2800" dirty="0"/>
              <a:t>WCCC Champion ‘82 &amp; ’83, Region 13- 4</a:t>
            </a:r>
            <a:r>
              <a:rPr lang="en-US" sz="2800" baseline="30000" dirty="0"/>
              <a:t>th</a:t>
            </a:r>
            <a:r>
              <a:rPr lang="en-US" sz="2800" dirty="0"/>
              <a:t> place ’82, Region 13 Outstanding Wrestler ‘83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1983</a:t>
            </a:r>
          </a:p>
        </p:txBody>
      </p:sp>
      <p:sp>
        <p:nvSpPr>
          <p:cNvPr id="9" name="Oval 8"/>
          <p:cNvSpPr/>
          <p:nvPr/>
        </p:nvSpPr>
        <p:spPr>
          <a:xfrm>
            <a:off x="10302963" y="19305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41741" y="229616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0375" y="3752479"/>
            <a:ext cx="249033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150 pounds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C00000"/>
                </a:solidFill>
              </a:rPr>
              <a:t>WCC Record </a:t>
            </a:r>
          </a:p>
          <a:p>
            <a:r>
              <a:rPr lang="en-US" sz="2000" dirty="0"/>
              <a:t>single season </a:t>
            </a:r>
          </a:p>
          <a:p>
            <a:r>
              <a:rPr lang="en-US" sz="2000" dirty="0"/>
              <a:t>takedown - 51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90375" y="5460639"/>
            <a:ext cx="3044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 NJCAA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2688" y="616113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115" y="5939203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61854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Steve Voss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42"/>
          <a:stretch/>
        </p:blipFill>
        <p:spPr>
          <a:xfrm>
            <a:off x="264414" y="1474223"/>
            <a:ext cx="3924300" cy="435809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98663" y="2544916"/>
            <a:ext cx="2797711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30243" y="1437185"/>
            <a:ext cx="73489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MCCC 3</a:t>
            </a:r>
            <a:r>
              <a:rPr lang="en-US" sz="2800" baseline="30000" dirty="0"/>
              <a:t>rd</a:t>
            </a:r>
            <a:r>
              <a:rPr lang="en-US" sz="2800" dirty="0"/>
              <a:t>  place ’82, </a:t>
            </a:r>
          </a:p>
          <a:p>
            <a:r>
              <a:rPr lang="en-US" sz="2800" dirty="0"/>
              <a:t>Region 13 – 3</a:t>
            </a:r>
            <a:r>
              <a:rPr lang="en-US" sz="2800" baseline="30000" dirty="0"/>
              <a:t>rd</a:t>
            </a:r>
            <a:r>
              <a:rPr lang="en-US" sz="2800" dirty="0"/>
              <a:t> place ’82, </a:t>
            </a:r>
          </a:p>
          <a:p>
            <a:r>
              <a:rPr lang="en-US" sz="2800" dirty="0"/>
              <a:t>MCCC Champion ’83, Region 13 Champion ’83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1983</a:t>
            </a:r>
          </a:p>
        </p:txBody>
      </p:sp>
      <p:sp>
        <p:nvSpPr>
          <p:cNvPr id="9" name="Oval 8"/>
          <p:cNvSpPr/>
          <p:nvPr/>
        </p:nvSpPr>
        <p:spPr>
          <a:xfrm>
            <a:off x="10293828" y="19305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32606" y="229616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0243" y="3864356"/>
            <a:ext cx="314248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190 pounds</a:t>
            </a:r>
          </a:p>
          <a:p>
            <a:r>
              <a:rPr lang="en-US" sz="2000" dirty="0"/>
              <a:t>Overall record 50-16-3</a:t>
            </a:r>
          </a:p>
          <a:p>
            <a:endParaRPr lang="en-US" sz="2000" dirty="0"/>
          </a:p>
          <a:p>
            <a:r>
              <a:rPr lang="en-US" sz="2000" dirty="0"/>
              <a:t>Single Season Takedown  Record ‘83 - 51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430243" y="5693277"/>
            <a:ext cx="3044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National Qualifier ‘82     </a:t>
            </a:r>
          </a:p>
          <a:p>
            <a:r>
              <a:rPr lang="en-US" sz="2000" dirty="0"/>
              <a:t>7th NJCAA ‘83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4799" y="604722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330" y="5969478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802357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55528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59"/>
            <a:ext cx="12192000" cy="994173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Allan Bastian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" r="9097" b="15693"/>
          <a:stretch/>
        </p:blipFill>
        <p:spPr>
          <a:xfrm>
            <a:off x="563133" y="1460975"/>
            <a:ext cx="3530600" cy="435311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85101" y="2349387"/>
            <a:ext cx="2838399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62180" y="1445849"/>
            <a:ext cx="73321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Third Team, Region 13 Champion ‘84 &amp; ’85, </a:t>
            </a:r>
          </a:p>
          <a:p>
            <a:r>
              <a:rPr lang="en-US" sz="2800" dirty="0"/>
              <a:t>MCCC Champion ‘84 &amp; ‘85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1984</a:t>
            </a:r>
          </a:p>
        </p:txBody>
      </p:sp>
      <p:sp>
        <p:nvSpPr>
          <p:cNvPr id="9" name="Oval 8"/>
          <p:cNvSpPr/>
          <p:nvPr/>
        </p:nvSpPr>
        <p:spPr>
          <a:xfrm>
            <a:off x="10147702" y="9973"/>
            <a:ext cx="1485398" cy="10909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086481" y="220284"/>
            <a:ext cx="1607837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62180" y="3743779"/>
            <a:ext cx="2988216" cy="1838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134 pounds</a:t>
            </a:r>
          </a:p>
          <a:p>
            <a:r>
              <a:rPr lang="en-US" sz="2000" dirty="0"/>
              <a:t>Overall record 54-6-0</a:t>
            </a:r>
          </a:p>
          <a:p>
            <a:endParaRPr lang="en-US" sz="2000" dirty="0"/>
          </a:p>
          <a:p>
            <a:r>
              <a:rPr lang="en-US" sz="2000" dirty="0"/>
              <a:t>Most Team Points ‘84 - 61</a:t>
            </a:r>
          </a:p>
          <a:p>
            <a:r>
              <a:rPr lang="en-US" sz="2000" dirty="0"/>
              <a:t>MVP - 1985</a:t>
            </a:r>
          </a:p>
          <a:p>
            <a:endParaRPr lang="en-US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1608030" y="5211812"/>
            <a:ext cx="3973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>
              <a:latin typeface="Neutra Text" panose="02000000000000000000" pitchFamily="50" charset="0"/>
            </a:endParaRPr>
          </a:p>
          <a:p>
            <a:endParaRPr lang="en-US" sz="1350" dirty="0"/>
          </a:p>
        </p:txBody>
      </p:sp>
      <p:sp>
        <p:nvSpPr>
          <p:cNvPr id="14" name="TextBox 13"/>
          <p:cNvSpPr txBox="1"/>
          <p:nvPr/>
        </p:nvSpPr>
        <p:spPr>
          <a:xfrm>
            <a:off x="4391210" y="5553397"/>
            <a:ext cx="1591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</a:t>
            </a:r>
            <a:r>
              <a:rPr lang="en-US" sz="2000" baseline="30000" dirty="0"/>
              <a:t>th</a:t>
            </a:r>
            <a:r>
              <a:rPr lang="en-US" sz="2000" dirty="0"/>
              <a:t> NJCAA ‘85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3445" y="606447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389" y="5953507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45930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15997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6518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Scott Dyer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1" r="5928" b="16183"/>
          <a:stretch/>
        </p:blipFill>
        <p:spPr>
          <a:xfrm>
            <a:off x="546100" y="1444752"/>
            <a:ext cx="3644900" cy="447301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30621" y="2458362"/>
            <a:ext cx="280033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4976" y="1444752"/>
            <a:ext cx="74012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Second Team, Region 13 Champion ’84, </a:t>
            </a:r>
          </a:p>
          <a:p>
            <a:r>
              <a:rPr lang="en-US" sz="2800" dirty="0"/>
              <a:t>MCCC  Champion ‘83 &amp; ’84, </a:t>
            </a:r>
          </a:p>
          <a:p>
            <a:r>
              <a:rPr lang="en-US" sz="2800" dirty="0"/>
              <a:t>Outstanding Wrestler MCCC – ‘84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1984</a:t>
            </a:r>
          </a:p>
        </p:txBody>
      </p:sp>
      <p:sp>
        <p:nvSpPr>
          <p:cNvPr id="9" name="Oval 8"/>
          <p:cNvSpPr/>
          <p:nvPr/>
        </p:nvSpPr>
        <p:spPr>
          <a:xfrm>
            <a:off x="10294877" y="64501"/>
            <a:ext cx="1485398" cy="10591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33655" y="274812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64976" y="3997411"/>
            <a:ext cx="25603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167 pounds</a:t>
            </a:r>
          </a:p>
          <a:p>
            <a:r>
              <a:rPr lang="en-US" sz="2000" dirty="0"/>
              <a:t>Overall record 57-13-2</a:t>
            </a:r>
          </a:p>
          <a:p>
            <a:endParaRPr lang="en-US" sz="2000" dirty="0"/>
          </a:p>
          <a:p>
            <a:r>
              <a:rPr lang="en-US" sz="2000" dirty="0"/>
              <a:t>Captain ‘84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64976" y="5487274"/>
            <a:ext cx="1618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</a:t>
            </a:r>
            <a:r>
              <a:rPr lang="en-US" sz="2000" baseline="30000" dirty="0"/>
              <a:t>th</a:t>
            </a:r>
            <a:r>
              <a:rPr lang="en-US" sz="2000" dirty="0"/>
              <a:t> NJCAA ‘84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222" y="6157484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374" y="6046518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492727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355527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855389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Dave Christianson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2" t="8726" r="5800" b="14959"/>
          <a:stretch/>
        </p:blipFill>
        <p:spPr>
          <a:xfrm>
            <a:off x="520700" y="1490169"/>
            <a:ext cx="3558237" cy="44401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95115" y="2257686"/>
            <a:ext cx="2833196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36376" y="1444753"/>
            <a:ext cx="73821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Third Team, MCCC 3</a:t>
            </a:r>
            <a:r>
              <a:rPr lang="en-US" sz="2800" baseline="30000" dirty="0"/>
              <a:t>rd</a:t>
            </a:r>
            <a:r>
              <a:rPr lang="en-US" sz="2800" dirty="0"/>
              <a:t> ’85, </a:t>
            </a:r>
          </a:p>
          <a:p>
            <a:r>
              <a:rPr lang="en-US" sz="2800" dirty="0"/>
              <a:t>Region 13 – 3</a:t>
            </a:r>
            <a:r>
              <a:rPr lang="en-US" sz="2800" baseline="30000" dirty="0"/>
              <a:t>rd</a:t>
            </a:r>
            <a:r>
              <a:rPr lang="en-US" sz="2800" dirty="0"/>
              <a:t> place ‘85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1985</a:t>
            </a:r>
          </a:p>
        </p:txBody>
      </p:sp>
      <p:sp>
        <p:nvSpPr>
          <p:cNvPr id="9" name="Oval 8"/>
          <p:cNvSpPr/>
          <p:nvPr/>
        </p:nvSpPr>
        <p:spPr>
          <a:xfrm>
            <a:off x="10308022" y="33157"/>
            <a:ext cx="1485398" cy="9386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46800" y="176169"/>
            <a:ext cx="1607838" cy="6232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6376" y="3867291"/>
            <a:ext cx="25603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167 pounds</a:t>
            </a:r>
          </a:p>
          <a:p>
            <a:r>
              <a:rPr lang="en-US" sz="2000" dirty="0"/>
              <a:t>Overall record 28-19-1 </a:t>
            </a:r>
          </a:p>
          <a:p>
            <a:endParaRPr lang="en-US" sz="2000" dirty="0"/>
          </a:p>
          <a:p>
            <a:r>
              <a:rPr lang="en-US" sz="2000" dirty="0"/>
              <a:t>Captain ‘85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36376" y="5390250"/>
            <a:ext cx="1551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</a:t>
            </a:r>
            <a:r>
              <a:rPr lang="en-US" sz="2000" baseline="30000" dirty="0"/>
              <a:t>th </a:t>
            </a:r>
            <a:r>
              <a:rPr lang="en-US" sz="2000" dirty="0"/>
              <a:t>NJCAA ‘85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1072" y="606483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818" y="6064832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85042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286194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43322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Mike Schmitz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5" b="13956"/>
          <a:stretch/>
        </p:blipFill>
        <p:spPr>
          <a:xfrm>
            <a:off x="766710" y="1423354"/>
            <a:ext cx="3391662" cy="447344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35936" y="2236941"/>
            <a:ext cx="2812769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76076" y="1444752"/>
            <a:ext cx="73127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MCCC Champion ’85, MCCC Runner-up ‘86, Region 13 - 4</a:t>
            </a:r>
            <a:r>
              <a:rPr lang="en-US" sz="2800" baseline="30000" dirty="0"/>
              <a:t>th</a:t>
            </a:r>
            <a:r>
              <a:rPr lang="en-US" sz="2800" dirty="0"/>
              <a:t> place ’85, Region 13 – 3</a:t>
            </a:r>
            <a:r>
              <a:rPr lang="en-US" sz="2800" baseline="30000" dirty="0"/>
              <a:t>rd</a:t>
            </a:r>
            <a:r>
              <a:rPr lang="en-US" sz="2800" dirty="0"/>
              <a:t> place ‘86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1985</a:t>
            </a:r>
          </a:p>
        </p:txBody>
      </p:sp>
      <p:sp>
        <p:nvSpPr>
          <p:cNvPr id="9" name="Oval 8"/>
          <p:cNvSpPr/>
          <p:nvPr/>
        </p:nvSpPr>
        <p:spPr>
          <a:xfrm>
            <a:off x="10299851" y="67841"/>
            <a:ext cx="1485398" cy="103514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38629" y="278152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7738" y="4153482"/>
            <a:ext cx="25603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118 pounds ‘85</a:t>
            </a:r>
          </a:p>
          <a:p>
            <a:r>
              <a:rPr lang="en-US" sz="2000" dirty="0"/>
              <a:t>126 pounds ‘86</a:t>
            </a:r>
          </a:p>
          <a:p>
            <a:r>
              <a:rPr lang="en-US" sz="2000" dirty="0"/>
              <a:t>Overall record 51-29-2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07738" y="5272071"/>
            <a:ext cx="2182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8</a:t>
            </a:r>
            <a:r>
              <a:rPr lang="en-US" sz="2000" baseline="30000" dirty="0"/>
              <a:t>th</a:t>
            </a:r>
            <a:r>
              <a:rPr lang="en-US" sz="2000" dirty="0"/>
              <a:t> NJCAA ‘85 &amp; ‘86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6454" y="614492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506" y="6033959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35918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355525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1"/>
            <a:ext cx="12192000" cy="99417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Doug Bonk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2" r="7316" b="16183"/>
          <a:stretch/>
        </p:blipFill>
        <p:spPr>
          <a:xfrm>
            <a:off x="530707" y="1444752"/>
            <a:ext cx="3543300" cy="444044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33480" y="2427957"/>
            <a:ext cx="2803303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26875" y="1444752"/>
            <a:ext cx="74055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Second Team, MCCC Champion ’85, 	</a:t>
            </a:r>
          </a:p>
          <a:p>
            <a:r>
              <a:rPr lang="en-US" sz="2800" dirty="0"/>
              <a:t>Region 13 – 3</a:t>
            </a:r>
            <a:r>
              <a:rPr lang="en-US" sz="2800" baseline="30000" dirty="0"/>
              <a:t>rd</a:t>
            </a:r>
            <a:r>
              <a:rPr lang="en-US" sz="2800" dirty="0"/>
              <a:t> place ’85; MCCC Champion ’86, Region 13 Champion ’86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1986</a:t>
            </a:r>
          </a:p>
        </p:txBody>
      </p:sp>
      <p:sp>
        <p:nvSpPr>
          <p:cNvPr id="9" name="Oval 8"/>
          <p:cNvSpPr/>
          <p:nvPr/>
        </p:nvSpPr>
        <p:spPr>
          <a:xfrm>
            <a:off x="10574037" y="21108"/>
            <a:ext cx="1485398" cy="109094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512815" y="231418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875" y="3973537"/>
            <a:ext cx="29265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142 pounds</a:t>
            </a:r>
          </a:p>
          <a:p>
            <a:r>
              <a:rPr lang="en-US" sz="2000" dirty="0"/>
              <a:t>Overall record 60-19-0</a:t>
            </a:r>
          </a:p>
          <a:p>
            <a:endParaRPr lang="en-US" sz="2000" dirty="0"/>
          </a:p>
          <a:p>
            <a:r>
              <a:rPr lang="en-US" sz="2000" dirty="0"/>
              <a:t>Most team points ‘86 - 91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13010" y="5531255"/>
            <a:ext cx="3044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National qualifier ‘85     </a:t>
            </a:r>
          </a:p>
          <a:p>
            <a:r>
              <a:rPr lang="en-US" sz="2000" dirty="0"/>
              <a:t>4</a:t>
            </a:r>
            <a:r>
              <a:rPr lang="en-US" sz="2000" baseline="30000" dirty="0"/>
              <a:t>th</a:t>
            </a:r>
            <a:r>
              <a:rPr lang="en-US" sz="2000" dirty="0"/>
              <a:t> NJCAA ‘86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6563" y="597442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357" y="5978134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86777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278575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37734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Greg Schmitz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18" b="15531"/>
          <a:stretch/>
        </p:blipFill>
        <p:spPr>
          <a:xfrm>
            <a:off x="315389" y="1451403"/>
            <a:ext cx="3729941" cy="440389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96432" y="2484549"/>
            <a:ext cx="282002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12575" y="1444752"/>
            <a:ext cx="73768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U of Morris Tournament 3</a:t>
            </a:r>
            <a:r>
              <a:rPr lang="en-US" sz="2800" baseline="30000" dirty="0"/>
              <a:t>rd</a:t>
            </a:r>
            <a:r>
              <a:rPr lang="en-US" sz="2800" dirty="0"/>
              <a:t> place, MCCC Champion ’87, MCCC Champion ’88; Region 13 Champion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1988</a:t>
            </a:r>
          </a:p>
        </p:txBody>
      </p:sp>
      <p:sp>
        <p:nvSpPr>
          <p:cNvPr id="9" name="Oval 8"/>
          <p:cNvSpPr/>
          <p:nvPr/>
        </p:nvSpPr>
        <p:spPr>
          <a:xfrm>
            <a:off x="10302753" y="45877"/>
            <a:ext cx="1485398" cy="10290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41531" y="256188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12576" y="4228197"/>
            <a:ext cx="25603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118 pounds</a:t>
            </a:r>
          </a:p>
          <a:p>
            <a:r>
              <a:rPr lang="en-US" sz="2000" dirty="0"/>
              <a:t>Overall record  45-16-0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12575" y="5112113"/>
            <a:ext cx="1259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8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364" y="607042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430" y="5892506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92960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55527"/>
          </a:xfrm>
          <a:prstGeom prst="rect">
            <a:avLst/>
          </a:prstGeom>
          <a:gradFill>
            <a:gsLst>
              <a:gs pos="500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94172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Nick </a:t>
            </a:r>
            <a:r>
              <a:rPr lang="en-US" sz="5400" dirty="0" err="1">
                <a:latin typeface="+mn-lt"/>
              </a:rPr>
              <a:t>Jennissen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49" b="17407"/>
          <a:stretch/>
        </p:blipFill>
        <p:spPr>
          <a:xfrm>
            <a:off x="393750" y="1444753"/>
            <a:ext cx="3632150" cy="445314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88119" y="2500516"/>
            <a:ext cx="2860129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0976" y="1444753"/>
            <a:ext cx="73886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Warrior Open 3</a:t>
            </a:r>
            <a:r>
              <a:rPr lang="en-US" sz="2800" baseline="30000" dirty="0"/>
              <a:t>rd</a:t>
            </a:r>
            <a:r>
              <a:rPr lang="en-US" sz="2800" dirty="0"/>
              <a:t> place ’86, Warrior Open 2</a:t>
            </a:r>
            <a:r>
              <a:rPr lang="en-US" sz="2800" baseline="30000" dirty="0"/>
              <a:t>nd</a:t>
            </a:r>
            <a:r>
              <a:rPr lang="en-US" sz="2800" dirty="0"/>
              <a:t> place ’87, MCCC 3</a:t>
            </a:r>
            <a:r>
              <a:rPr lang="en-US" sz="2800" baseline="30000" dirty="0"/>
              <a:t>rd</a:t>
            </a:r>
            <a:r>
              <a:rPr lang="en-US" sz="2800" dirty="0"/>
              <a:t> place ’86, MCCC 2</a:t>
            </a:r>
            <a:r>
              <a:rPr lang="en-US" sz="2800" baseline="30000" dirty="0"/>
              <a:t>nd</a:t>
            </a:r>
            <a:r>
              <a:rPr lang="en-US" sz="2800" dirty="0"/>
              <a:t> place ’87, Region 13 - 2</a:t>
            </a:r>
            <a:r>
              <a:rPr lang="en-US" sz="2800" baseline="30000" dirty="0"/>
              <a:t>nd</a:t>
            </a:r>
            <a:r>
              <a:rPr lang="en-US" sz="2800" dirty="0"/>
              <a:t> place ’87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1987</a:t>
            </a:r>
          </a:p>
        </p:txBody>
      </p:sp>
      <p:sp>
        <p:nvSpPr>
          <p:cNvPr id="9" name="Oval 8"/>
          <p:cNvSpPr/>
          <p:nvPr/>
        </p:nvSpPr>
        <p:spPr>
          <a:xfrm>
            <a:off x="10314492" y="21107"/>
            <a:ext cx="1485398" cy="109094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53270" y="231418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0976" y="4261405"/>
            <a:ext cx="25603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158 pounds</a:t>
            </a:r>
          </a:p>
          <a:p>
            <a:r>
              <a:rPr lang="en-US" sz="2000" dirty="0"/>
              <a:t>Overall record 31-30-1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24412" y="5046235"/>
            <a:ext cx="1748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8</a:t>
            </a:r>
            <a:r>
              <a:rPr lang="en-US" sz="2000" baseline="30000" dirty="0"/>
              <a:t>th </a:t>
            </a:r>
            <a:r>
              <a:rPr lang="en-US" sz="2000" dirty="0"/>
              <a:t>NJCAA ‘87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4667" y="6283529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626" y="6061597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565356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55525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94171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Rick </a:t>
            </a:r>
            <a:r>
              <a:rPr lang="en-US" sz="5400" dirty="0" err="1">
                <a:latin typeface="+mn-lt"/>
              </a:rPr>
              <a:t>Valli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7" r="10216" b="21814"/>
          <a:stretch/>
        </p:blipFill>
        <p:spPr>
          <a:xfrm>
            <a:off x="253999" y="1444752"/>
            <a:ext cx="3556001" cy="447397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04093" y="2896937"/>
            <a:ext cx="2860129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51300" y="1444752"/>
            <a:ext cx="79342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First Team, Warrior Open Champion ‘86 &amp; ’87, </a:t>
            </a:r>
          </a:p>
          <a:p>
            <a:r>
              <a:rPr lang="en-US" sz="2800" dirty="0"/>
              <a:t>U of M Morris Champion ‘86 &amp; ’87, Outstanding Wrestler ’86, MCCC Champion ‘86 &amp; ’87, </a:t>
            </a:r>
            <a:br>
              <a:rPr lang="en-US" sz="2800" dirty="0"/>
            </a:br>
            <a:r>
              <a:rPr lang="en-US" sz="2800" dirty="0"/>
              <a:t>Region 13 - 3</a:t>
            </a:r>
            <a:r>
              <a:rPr lang="en-US" sz="2800" baseline="30000" dirty="0"/>
              <a:t>rd</a:t>
            </a:r>
            <a:r>
              <a:rPr lang="en-US" sz="2800" dirty="0"/>
              <a:t> place ’86, Region 13 Champion ’87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1987</a:t>
            </a:r>
          </a:p>
        </p:txBody>
      </p:sp>
      <p:sp>
        <p:nvSpPr>
          <p:cNvPr id="9" name="Oval 8"/>
          <p:cNvSpPr/>
          <p:nvPr/>
        </p:nvSpPr>
        <p:spPr>
          <a:xfrm>
            <a:off x="10318795" y="21108"/>
            <a:ext cx="1485398" cy="109094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57573" y="231419"/>
            <a:ext cx="1607838" cy="6232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51300" y="3586103"/>
            <a:ext cx="26828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177 pounds – 1986</a:t>
            </a:r>
          </a:p>
          <a:p>
            <a:r>
              <a:rPr lang="en-US" sz="2000" dirty="0"/>
              <a:t>167 pounds - 1987</a:t>
            </a:r>
          </a:p>
          <a:p>
            <a:r>
              <a:rPr lang="en-US" sz="2000" dirty="0"/>
              <a:t>Overall record 57-5-1</a:t>
            </a:r>
          </a:p>
          <a:p>
            <a:r>
              <a:rPr lang="en-US" sz="2000" dirty="0"/>
              <a:t>MVP ’87 	 </a:t>
            </a:r>
          </a:p>
          <a:p>
            <a:r>
              <a:rPr lang="en-US" sz="2000" dirty="0"/>
              <a:t>Captain ‘87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6794" y="5801859"/>
            <a:ext cx="20690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7</a:t>
            </a:r>
            <a:r>
              <a:rPr lang="en-US" sz="2000" baseline="30000" dirty="0"/>
              <a:t>th</a:t>
            </a:r>
            <a:r>
              <a:rPr lang="en-US" sz="2000" dirty="0"/>
              <a:t> NJCAA ’86  	</a:t>
            </a:r>
          </a:p>
          <a:p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NJCAA ‘87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3999" y="603402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99" y="6034020"/>
            <a:ext cx="522014" cy="52201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066794" y="5124986"/>
            <a:ext cx="2833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WCC Record </a:t>
            </a:r>
          </a:p>
          <a:p>
            <a:r>
              <a:rPr lang="en-US" sz="2000" dirty="0"/>
              <a:t>Fastest Fall ’86  -  14 sec</a:t>
            </a:r>
          </a:p>
        </p:txBody>
      </p:sp>
    </p:spTree>
    <p:extLst>
      <p:ext uri="{BB962C8B-B14F-4D97-AF65-F5344CB8AC3E}">
        <p14:creationId xmlns:p14="http://schemas.microsoft.com/office/powerpoint/2010/main" val="3349673074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55527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12192000" cy="994172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Terry </a:t>
            </a:r>
            <a:r>
              <a:rPr lang="en-US" sz="5400" dirty="0" err="1">
                <a:latin typeface="+mn-lt"/>
              </a:rPr>
              <a:t>Ullom</a:t>
            </a:r>
            <a:r>
              <a:rPr lang="en-US" sz="5400" dirty="0">
                <a:latin typeface="+mn-lt"/>
              </a:rPr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2" r="9665" b="22303"/>
          <a:stretch/>
        </p:blipFill>
        <p:spPr>
          <a:xfrm>
            <a:off x="342900" y="1462699"/>
            <a:ext cx="3733800" cy="449917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93296" y="2428935"/>
            <a:ext cx="2851386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3875" y="1444752"/>
            <a:ext cx="73894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Second Team, U of M Morris 3</a:t>
            </a:r>
            <a:r>
              <a:rPr lang="en-US" sz="2800" baseline="30000" dirty="0"/>
              <a:t>rd</a:t>
            </a:r>
            <a:r>
              <a:rPr lang="en-US" sz="2800" dirty="0"/>
              <a:t> place, Warrior Open Champion, MCCC Champion, Region 13 Champion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1982</a:t>
            </a:r>
          </a:p>
        </p:txBody>
      </p:sp>
      <p:sp>
        <p:nvSpPr>
          <p:cNvPr id="9" name="Oval 8"/>
          <p:cNvSpPr/>
          <p:nvPr/>
        </p:nvSpPr>
        <p:spPr>
          <a:xfrm>
            <a:off x="10315298" y="21107"/>
            <a:ext cx="1485398" cy="109094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54076" y="231418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0387" y="3451575"/>
            <a:ext cx="256032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Overall record 35-4-1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C00000"/>
                </a:solidFill>
              </a:rPr>
              <a:t>WCC Records</a:t>
            </a:r>
          </a:p>
          <a:p>
            <a:r>
              <a:rPr lang="en-US" sz="2000" dirty="0"/>
              <a:t>Most team points – 101</a:t>
            </a:r>
          </a:p>
          <a:p>
            <a:r>
              <a:rPr lang="en-US" sz="2000" dirty="0"/>
              <a:t>Falls in dual meet - 14</a:t>
            </a:r>
          </a:p>
          <a:p>
            <a:r>
              <a:rPr lang="en-US" sz="2000" dirty="0"/>
              <a:t>Tie technical falls – 7</a:t>
            </a:r>
          </a:p>
          <a:p>
            <a:r>
              <a:rPr lang="en-US" sz="2000" dirty="0"/>
              <a:t>Tie match points – 125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53875" y="6022830"/>
            <a:ext cx="12058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" y="618001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407" y="6069049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12431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3706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1"/>
            <a:ext cx="12192000" cy="98063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Dale </a:t>
            </a:r>
            <a:r>
              <a:rPr lang="en-US" sz="5400" dirty="0" err="1">
                <a:latin typeface="+mn-lt"/>
              </a:rPr>
              <a:t>Herbst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4" r="7797" b="20344"/>
          <a:stretch/>
        </p:blipFill>
        <p:spPr>
          <a:xfrm>
            <a:off x="488638" y="1444753"/>
            <a:ext cx="3810000" cy="441101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96987" y="2175231"/>
            <a:ext cx="2814476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3876" y="1444753"/>
            <a:ext cx="73746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Third Team, U of M Morris 1</a:t>
            </a:r>
            <a:r>
              <a:rPr lang="en-US" sz="2800" baseline="30000" dirty="0"/>
              <a:t>st</a:t>
            </a:r>
            <a:r>
              <a:rPr lang="en-US" sz="2800" dirty="0"/>
              <a:t> &amp; 3</a:t>
            </a:r>
            <a:r>
              <a:rPr lang="en-US" sz="2800" baseline="30000" dirty="0"/>
              <a:t>rd</a:t>
            </a:r>
            <a:r>
              <a:rPr lang="en-US" sz="2800" dirty="0"/>
              <a:t> place,</a:t>
            </a:r>
          </a:p>
          <a:p>
            <a:r>
              <a:rPr lang="en-US" sz="2800" dirty="0"/>
              <a:t> MCCC Champion ‘87 &amp; ‘88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1988</a:t>
            </a:r>
          </a:p>
        </p:txBody>
      </p:sp>
      <p:sp>
        <p:nvSpPr>
          <p:cNvPr id="9" name="Oval 8"/>
          <p:cNvSpPr/>
          <p:nvPr/>
        </p:nvSpPr>
        <p:spPr>
          <a:xfrm>
            <a:off x="10300534" y="24630"/>
            <a:ext cx="1485398" cy="10760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39312" y="234941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3875" y="3332001"/>
            <a:ext cx="27260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177 pounds ‘87</a:t>
            </a:r>
          </a:p>
          <a:p>
            <a:r>
              <a:rPr lang="en-US" sz="2000" dirty="0"/>
              <a:t>190 pounds ‘88</a:t>
            </a:r>
          </a:p>
          <a:p>
            <a:r>
              <a:rPr lang="en-US" sz="2000" dirty="0"/>
              <a:t>Overall record  62-14-1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C00000"/>
                </a:solidFill>
              </a:rPr>
              <a:t>WCC Record </a:t>
            </a:r>
          </a:p>
          <a:p>
            <a:r>
              <a:rPr lang="en-US" sz="2000" dirty="0"/>
              <a:t>Most team points - 109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53875" y="5411269"/>
            <a:ext cx="3044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National qualifier ‘87 &amp; ‘88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643" y="6116597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436" y="6005631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00631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355525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1"/>
            <a:ext cx="12192000" cy="99417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Kris </a:t>
            </a:r>
            <a:r>
              <a:rPr lang="en-US" sz="5400" dirty="0" err="1">
                <a:latin typeface="+mn-lt"/>
              </a:rPr>
              <a:t>Presler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0" b="13490"/>
          <a:stretch/>
        </p:blipFill>
        <p:spPr>
          <a:xfrm>
            <a:off x="504257" y="1430615"/>
            <a:ext cx="3737543" cy="44282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00587" y="2272372"/>
            <a:ext cx="2778476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3876" y="1444753"/>
            <a:ext cx="73602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Third Team, U of M Morris Champion,</a:t>
            </a:r>
          </a:p>
          <a:p>
            <a:r>
              <a:rPr lang="en-US" sz="2800" dirty="0"/>
              <a:t>MCCC Champion, Region 13 Champion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1988</a:t>
            </a:r>
          </a:p>
        </p:txBody>
      </p:sp>
      <p:sp>
        <p:nvSpPr>
          <p:cNvPr id="9" name="Oval 8"/>
          <p:cNvSpPr/>
          <p:nvPr/>
        </p:nvSpPr>
        <p:spPr>
          <a:xfrm>
            <a:off x="10286134" y="32215"/>
            <a:ext cx="1485398" cy="109094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24912" y="242525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3876" y="4194958"/>
            <a:ext cx="256032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126 pounds</a:t>
            </a:r>
          </a:p>
          <a:p>
            <a:r>
              <a:rPr lang="en-US" sz="2000" dirty="0"/>
              <a:t>Overall record 39-4-0</a:t>
            </a:r>
          </a:p>
          <a:p>
            <a:endParaRPr lang="en-US" sz="1900" dirty="0"/>
          </a:p>
        </p:txBody>
      </p:sp>
      <p:sp>
        <p:nvSpPr>
          <p:cNvPr id="11" name="TextBox 10"/>
          <p:cNvSpPr txBox="1"/>
          <p:nvPr/>
        </p:nvSpPr>
        <p:spPr>
          <a:xfrm>
            <a:off x="4653876" y="5013137"/>
            <a:ext cx="1329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4257" y="611235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311" y="6001387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26274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12192000" cy="1323695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884"/>
            <a:ext cx="12192000" cy="944574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Dave Haas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0" r="14262" b="28667"/>
          <a:stretch/>
        </p:blipFill>
        <p:spPr>
          <a:xfrm>
            <a:off x="210963" y="1441538"/>
            <a:ext cx="3238500" cy="429378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89142" y="1844877"/>
            <a:ext cx="2633007" cy="34149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57717" y="1418423"/>
            <a:ext cx="85342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First Team, Warrior Open Champion ‘88 &amp; ’89, U of M Morris Runner-up ‘88 &amp; ’89, MCCC Champion ‘88 &amp; ’89, Region 13 Champion ‘88 &amp; ‘89 </a:t>
            </a:r>
          </a:p>
          <a:p>
            <a:r>
              <a:rPr lang="en-US" sz="2400" dirty="0">
                <a:solidFill>
                  <a:srgbClr val="C00000"/>
                </a:solidFill>
              </a:rPr>
              <a:t>1989</a:t>
            </a:r>
          </a:p>
        </p:txBody>
      </p:sp>
      <p:sp>
        <p:nvSpPr>
          <p:cNvPr id="9" name="Oval 8"/>
          <p:cNvSpPr/>
          <p:nvPr/>
        </p:nvSpPr>
        <p:spPr>
          <a:xfrm>
            <a:off x="10574037" y="20042"/>
            <a:ext cx="1485398" cy="10365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512815" y="253890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665" y="3110545"/>
            <a:ext cx="30913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150 pounds</a:t>
            </a:r>
          </a:p>
          <a:p>
            <a:r>
              <a:rPr lang="en-US" sz="2000" dirty="0"/>
              <a:t>Outstanding Wrestler ‘89</a:t>
            </a:r>
          </a:p>
          <a:p>
            <a:r>
              <a:rPr lang="en-US" sz="2000" dirty="0"/>
              <a:t>Most team points ’89</a:t>
            </a:r>
          </a:p>
          <a:p>
            <a:r>
              <a:rPr lang="en-US" sz="2000" dirty="0"/>
              <a:t>Co-Captain ‘89</a:t>
            </a:r>
            <a:endParaRPr lang="en-US" sz="1350" dirty="0">
              <a:latin typeface="Neutra Text" panose="02000000000000000000" pitchFamily="5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66243" y="6304765"/>
            <a:ext cx="1636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</a:t>
            </a:r>
            <a:r>
              <a:rPr lang="en-US" sz="2000" baseline="30000" dirty="0"/>
              <a:t>th</a:t>
            </a:r>
            <a:r>
              <a:rPr lang="en-US" sz="2000" dirty="0"/>
              <a:t> NJCAA ‘89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11087" y="4855150"/>
            <a:ext cx="28624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Overall record 76-8-1</a:t>
            </a:r>
          </a:p>
          <a:p>
            <a:r>
              <a:rPr lang="en-US" dirty="0"/>
              <a:t>Dual meet wins 22-2-0</a:t>
            </a:r>
          </a:p>
          <a:p>
            <a:r>
              <a:rPr lang="en-US" dirty="0"/>
              <a:t>Season matches won 40-5-0</a:t>
            </a:r>
          </a:p>
          <a:p>
            <a:r>
              <a:rPr lang="en-US" dirty="0"/>
              <a:t>Team points 92</a:t>
            </a:r>
          </a:p>
          <a:p>
            <a:r>
              <a:rPr lang="en-US" dirty="0"/>
              <a:t>Team points for 2 years 192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2852" y="4510187"/>
            <a:ext cx="5392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</a:rPr>
              <a:t>WCC Records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3316" y="607057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087" y="5881863"/>
            <a:ext cx="522014" cy="52201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284717" y="4868867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Most match points in a season 243</a:t>
            </a:r>
          </a:p>
          <a:p>
            <a:r>
              <a:rPr lang="en-US" dirty="0"/>
              <a:t>Technical falls in dual meets – 6</a:t>
            </a:r>
          </a:p>
          <a:p>
            <a:r>
              <a:rPr lang="en-US" dirty="0"/>
              <a:t>Technical falls in a season – 10</a:t>
            </a:r>
          </a:p>
          <a:p>
            <a:r>
              <a:rPr lang="en-US" dirty="0"/>
              <a:t>Technical falls in 2 seasons 16,</a:t>
            </a:r>
          </a:p>
          <a:p>
            <a:r>
              <a:rPr lang="en-US" dirty="0"/>
              <a:t>Most takedowns during season 80</a:t>
            </a:r>
          </a:p>
        </p:txBody>
      </p:sp>
    </p:spTree>
    <p:extLst>
      <p:ext uri="{BB962C8B-B14F-4D97-AF65-F5344CB8AC3E}">
        <p14:creationId xmlns:p14="http://schemas.microsoft.com/office/powerpoint/2010/main" val="2318739676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"/>
            <a:ext cx="12192000" cy="1337061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1"/>
            <a:ext cx="12192000" cy="980628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+mn-lt"/>
              </a:rPr>
              <a:t>Jim </a:t>
            </a:r>
            <a:r>
              <a:rPr lang="en-US" sz="5400" dirty="0" err="1">
                <a:latin typeface="+mn-lt"/>
              </a:rPr>
              <a:t>Soine</a:t>
            </a:r>
            <a:endParaRPr lang="en-US" sz="5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4" r="7689" b="17407"/>
          <a:stretch/>
        </p:blipFill>
        <p:spPr>
          <a:xfrm>
            <a:off x="548005" y="1444753"/>
            <a:ext cx="3695700" cy="44282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95851" y="2487815"/>
            <a:ext cx="282582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3875" y="1444752"/>
            <a:ext cx="73791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Honorable Mention, Warrior Open Champion ’90, MCCC 3</a:t>
            </a:r>
            <a:r>
              <a:rPr lang="en-US" sz="2800" baseline="30000" dirty="0"/>
              <a:t>rd</a:t>
            </a:r>
            <a:r>
              <a:rPr lang="en-US" sz="2800" dirty="0"/>
              <a:t> place ‘89 &amp; ’90, Region 13 - 3</a:t>
            </a:r>
            <a:r>
              <a:rPr lang="en-US" sz="2800" baseline="30000" dirty="0"/>
              <a:t>rd</a:t>
            </a:r>
            <a:r>
              <a:rPr lang="en-US" sz="2800" dirty="0"/>
              <a:t> place ’89, Region 13 - 5</a:t>
            </a:r>
            <a:r>
              <a:rPr lang="en-US" sz="2800" baseline="30000" dirty="0"/>
              <a:t>th</a:t>
            </a:r>
            <a:r>
              <a:rPr lang="en-US" sz="2800" dirty="0"/>
              <a:t> place ’90</a:t>
            </a:r>
          </a:p>
          <a:p>
            <a:r>
              <a:rPr lang="en-US" sz="2800" dirty="0"/>
              <a:t> </a:t>
            </a:r>
            <a:r>
              <a:rPr lang="en-US" sz="2800" dirty="0">
                <a:solidFill>
                  <a:srgbClr val="C00000"/>
                </a:solidFill>
              </a:rPr>
              <a:t>1989</a:t>
            </a:r>
          </a:p>
        </p:txBody>
      </p:sp>
      <p:sp>
        <p:nvSpPr>
          <p:cNvPr id="9" name="Oval 8"/>
          <p:cNvSpPr/>
          <p:nvPr/>
        </p:nvSpPr>
        <p:spPr>
          <a:xfrm>
            <a:off x="10305070" y="50112"/>
            <a:ext cx="1485398" cy="10760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0243848" y="232990"/>
            <a:ext cx="160783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3875" y="4337254"/>
            <a:ext cx="25603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158-167 pounds</a:t>
            </a:r>
          </a:p>
          <a:p>
            <a:r>
              <a:rPr lang="en-US" sz="2000" dirty="0"/>
              <a:t>Overall record 29-14-4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56304" y="5122084"/>
            <a:ext cx="1610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8</a:t>
            </a:r>
            <a:r>
              <a:rPr lang="en-US" sz="2000" baseline="30000" dirty="0"/>
              <a:t>th</a:t>
            </a:r>
            <a:r>
              <a:rPr lang="en-US" sz="2000" dirty="0"/>
              <a:t> NJCAA ‘89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1970" y="63342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4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97" y="6112353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25481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5" r="12149" b="24402"/>
          <a:stretch/>
        </p:blipFill>
        <p:spPr>
          <a:xfrm>
            <a:off x="346668" y="1482853"/>
            <a:ext cx="3251200" cy="437578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679868" y="1406653"/>
            <a:ext cx="8104640" cy="1501647"/>
          </a:xfrm>
        </p:spPr>
        <p:txBody>
          <a:bodyPr/>
          <a:lstStyle/>
          <a:p>
            <a:r>
              <a:rPr lang="en-US" sz="2500" dirty="0">
                <a:latin typeface="+mn-lt"/>
              </a:rPr>
              <a:t>Second Team, 2</a:t>
            </a:r>
            <a:r>
              <a:rPr lang="en-US" sz="2500" baseline="30000" dirty="0">
                <a:latin typeface="+mn-lt"/>
              </a:rPr>
              <a:t>nd</a:t>
            </a:r>
            <a:r>
              <a:rPr lang="en-US" sz="2500" dirty="0">
                <a:latin typeface="+mn-lt"/>
              </a:rPr>
              <a:t> place Warrior Open ’89, 3</a:t>
            </a:r>
            <a:r>
              <a:rPr lang="en-US" sz="2500" baseline="30000" dirty="0">
                <a:latin typeface="+mn-lt"/>
              </a:rPr>
              <a:t>rd</a:t>
            </a:r>
            <a:r>
              <a:rPr lang="en-US" sz="2500" dirty="0">
                <a:latin typeface="+mn-lt"/>
              </a:rPr>
              <a:t> place U of Morris Tournament ’89, Warrior Open Champion ’90, U of Morris Tournament Champion ’90, Warrior Open Champion ’90, MCCC Champion ’90, Region 13 Champion’90 </a:t>
            </a:r>
          </a:p>
          <a:p>
            <a:r>
              <a:rPr lang="en-US" sz="2500" dirty="0">
                <a:solidFill>
                  <a:srgbClr val="C00000"/>
                </a:solidFill>
                <a:latin typeface="+mn-lt"/>
              </a:rPr>
              <a:t>1990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45637" y="2489571"/>
            <a:ext cx="2820142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3597868" y="3273386"/>
            <a:ext cx="2415768" cy="1127338"/>
          </a:xfrm>
        </p:spPr>
        <p:txBody>
          <a:bodyPr/>
          <a:lstStyle/>
          <a:p>
            <a:r>
              <a:rPr lang="en-US" sz="1900" dirty="0">
                <a:latin typeface="+mn-lt"/>
              </a:rPr>
              <a:t>167 pounds ’89</a:t>
            </a:r>
          </a:p>
          <a:p>
            <a:endParaRPr lang="en-US" sz="1900" dirty="0">
              <a:latin typeface="+mn-lt"/>
            </a:endParaRPr>
          </a:p>
          <a:p>
            <a:r>
              <a:rPr lang="en-US" sz="1900" dirty="0">
                <a:latin typeface="+mn-lt"/>
              </a:rPr>
              <a:t>Overall record </a:t>
            </a:r>
          </a:p>
          <a:p>
            <a:r>
              <a:rPr lang="en-US" sz="1900" dirty="0">
                <a:latin typeface="+mn-lt"/>
              </a:rPr>
              <a:t>63-9-0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>
          <a:xfrm>
            <a:off x="0" y="137160"/>
            <a:ext cx="12192000" cy="769044"/>
          </a:xfrm>
        </p:spPr>
        <p:txBody>
          <a:bodyPr/>
          <a:lstStyle/>
          <a:p>
            <a:r>
              <a:rPr lang="en-US" dirty="0">
                <a:latin typeface="+mn-lt"/>
              </a:rPr>
              <a:t>Bill </a:t>
            </a:r>
            <a:r>
              <a:rPr lang="en-US" dirty="0" err="1">
                <a:latin typeface="+mn-lt"/>
              </a:rPr>
              <a:t>Gabler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3766812" y="6138863"/>
            <a:ext cx="17674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 NJCAA ‘90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67656" y="282956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3439" y="4531307"/>
            <a:ext cx="370157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solidFill>
                  <a:srgbClr val="C00000"/>
                </a:solidFill>
              </a:rPr>
              <a:t>WCC records</a:t>
            </a:r>
          </a:p>
          <a:p>
            <a:r>
              <a:rPr lang="en-US" sz="1900" dirty="0"/>
              <a:t>Match points in duals – 240 ‘90</a:t>
            </a:r>
          </a:p>
          <a:p>
            <a:r>
              <a:rPr lang="en-US" sz="1900" dirty="0"/>
              <a:t>Team points in 23 duals – 109 ‘90</a:t>
            </a:r>
          </a:p>
          <a:p>
            <a:r>
              <a:rPr lang="en-US" sz="1900" dirty="0"/>
              <a:t>Major decision in duals – 10 ‘90</a:t>
            </a:r>
          </a:p>
          <a:p>
            <a:r>
              <a:rPr lang="en-US" sz="1900" dirty="0"/>
              <a:t>Decisions for season – 11 ‘90</a:t>
            </a:r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5359400" y="3268643"/>
            <a:ext cx="3586186" cy="13323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Neutra Text" panose="02000000000000000000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>
                <a:latin typeface="+mn-lt"/>
              </a:rPr>
              <a:t>Co-captain ‘90</a:t>
            </a:r>
          </a:p>
          <a:p>
            <a:r>
              <a:rPr lang="en-US" sz="1900" dirty="0">
                <a:latin typeface="+mn-lt"/>
              </a:rPr>
              <a:t>MVP ’90</a:t>
            </a:r>
          </a:p>
          <a:p>
            <a:r>
              <a:rPr lang="en-US" sz="1900" dirty="0">
                <a:latin typeface="+mn-lt"/>
              </a:rPr>
              <a:t>23-0-0 duals ‘90</a:t>
            </a:r>
          </a:p>
          <a:p>
            <a:r>
              <a:rPr lang="en-US" sz="1900" dirty="0">
                <a:latin typeface="+mn-lt"/>
              </a:rPr>
              <a:t>35-0-0 going to NJCAA ‘90</a:t>
            </a:r>
          </a:p>
        </p:txBody>
      </p:sp>
    </p:spTree>
    <p:extLst>
      <p:ext uri="{BB962C8B-B14F-4D97-AF65-F5344CB8AC3E}">
        <p14:creationId xmlns:p14="http://schemas.microsoft.com/office/powerpoint/2010/main" val="2156680383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1" r="8221" b="21551"/>
          <a:stretch/>
        </p:blipFill>
        <p:spPr>
          <a:xfrm>
            <a:off x="520699" y="1470101"/>
            <a:ext cx="3568701" cy="443281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45000" y="1406652"/>
            <a:ext cx="7351418" cy="1679448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Warrior Open Champion ‘89 – Outstanding Wrestler, 3</a:t>
            </a:r>
            <a:r>
              <a:rPr lang="en-US" sz="2800" baseline="30000" dirty="0">
                <a:latin typeface="+mn-lt"/>
              </a:rPr>
              <a:t>rd</a:t>
            </a:r>
            <a:r>
              <a:rPr lang="en-US" sz="2800" dirty="0">
                <a:latin typeface="+mn-lt"/>
              </a:rPr>
              <a:t> place U of Morris Tournament ‘89 &amp; 90, MCCC Champion ‘89 &amp; 90’ – Outstanding Wrestler ’90, Region 13 Champion ‘89 &amp; ‘90</a:t>
            </a:r>
          </a:p>
          <a:p>
            <a:r>
              <a:rPr lang="en-US" sz="2800" dirty="0">
                <a:latin typeface="+mn-lt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+mn-lt"/>
              </a:rPr>
              <a:t>1990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2120" y="2633821"/>
            <a:ext cx="2799149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45000" y="4062319"/>
            <a:ext cx="2715768" cy="1609376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118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Overall record </a:t>
            </a:r>
          </a:p>
          <a:p>
            <a:r>
              <a:rPr lang="en-US" sz="2000" dirty="0">
                <a:latin typeface="+mn-lt"/>
              </a:rPr>
              <a:t>60-9-1</a:t>
            </a:r>
          </a:p>
          <a:p>
            <a:r>
              <a:rPr lang="en-US" sz="2000" dirty="0">
                <a:latin typeface="+mn-lt"/>
              </a:rPr>
              <a:t>Duals 23-0-0 ‘90</a:t>
            </a:r>
          </a:p>
          <a:p>
            <a:r>
              <a:rPr lang="en-US" sz="2000" dirty="0">
                <a:latin typeface="+mn-lt"/>
              </a:rPr>
              <a:t>Co-captain ‘90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Troy Johnson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45000" y="5862196"/>
            <a:ext cx="2316161" cy="366711"/>
          </a:xfrm>
        </p:spPr>
        <p:txBody>
          <a:bodyPr>
            <a:normAutofit/>
          </a:bodyPr>
          <a:lstStyle/>
          <a:p>
            <a:r>
              <a:rPr lang="en-US" sz="2000" dirty="0"/>
              <a:t>7</a:t>
            </a:r>
            <a:r>
              <a:rPr lang="en-US" sz="2000" baseline="30000" dirty="0"/>
              <a:t>th</a:t>
            </a:r>
            <a:r>
              <a:rPr lang="en-US" sz="2000" dirty="0"/>
              <a:t> NJCAA ‘89 &amp; ‘90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74317" y="239933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1676057014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42" b="19884"/>
          <a:stretch/>
        </p:blipFill>
        <p:spPr>
          <a:xfrm>
            <a:off x="405922" y="1444752"/>
            <a:ext cx="3731256" cy="445004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34841" y="1444752"/>
            <a:ext cx="7604600" cy="1577848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4</a:t>
            </a:r>
            <a:r>
              <a:rPr lang="en-US" sz="2800" baseline="30000" dirty="0">
                <a:latin typeface="+mn-lt"/>
              </a:rPr>
              <a:t>th</a:t>
            </a:r>
            <a:r>
              <a:rPr lang="en-US" sz="2800" dirty="0">
                <a:latin typeface="+mn-lt"/>
              </a:rPr>
              <a:t> place Warrior Open, 5</a:t>
            </a:r>
            <a:r>
              <a:rPr lang="en-US" sz="2800" baseline="30000" dirty="0">
                <a:latin typeface="+mn-lt"/>
              </a:rPr>
              <a:t>th</a:t>
            </a:r>
            <a:r>
              <a:rPr lang="en-US" sz="2800" dirty="0">
                <a:latin typeface="+mn-lt"/>
              </a:rPr>
              <a:t> place U of Morris Tournament, 5</a:t>
            </a:r>
            <a:r>
              <a:rPr lang="en-US" sz="2800" baseline="30000" dirty="0">
                <a:latin typeface="+mn-lt"/>
              </a:rPr>
              <a:t>th</a:t>
            </a:r>
            <a:r>
              <a:rPr lang="en-US" sz="2800" dirty="0">
                <a:latin typeface="+mn-lt"/>
              </a:rPr>
              <a:t> place Worthington Open,  MCCC Champion, Region 13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1991</a:t>
            </a:r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07999" y="2485097"/>
            <a:ext cx="282317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34841" y="3997742"/>
            <a:ext cx="2715768" cy="1197864"/>
          </a:xfrm>
        </p:spPr>
        <p:txBody>
          <a:bodyPr/>
          <a:lstStyle/>
          <a:p>
            <a:r>
              <a:rPr lang="en-US" dirty="0">
                <a:latin typeface="+mn-lt"/>
              </a:rPr>
              <a:t>126 pounds</a:t>
            </a: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Freshman record </a:t>
            </a:r>
          </a:p>
          <a:p>
            <a:r>
              <a:rPr lang="en-US" dirty="0">
                <a:latin typeface="+mn-lt"/>
              </a:rPr>
              <a:t>26-12-0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TJ Franz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34841" y="5272019"/>
            <a:ext cx="14118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4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42508" y="230686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212340047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2" t="1511" r="16999" b="22240"/>
          <a:stretch/>
        </p:blipFill>
        <p:spPr>
          <a:xfrm>
            <a:off x="502444" y="1453296"/>
            <a:ext cx="3084012" cy="434714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882572" y="1444751"/>
            <a:ext cx="7483928" cy="1756153"/>
          </a:xfrm>
        </p:spPr>
        <p:txBody>
          <a:bodyPr/>
          <a:lstStyle/>
          <a:p>
            <a:r>
              <a:rPr lang="en-US" sz="2800" dirty="0"/>
              <a:t>Second Team, Region 13 &amp; MCCC Champion ’90, Runner-up in Warrior and Worthington Open ’90, 3</a:t>
            </a:r>
            <a:r>
              <a:rPr lang="en-US" sz="2800" baseline="30000" dirty="0"/>
              <a:t>rd</a:t>
            </a:r>
            <a:r>
              <a:rPr lang="en-US" sz="2800" dirty="0"/>
              <a:t> place U of Morris, Warrior Open Champion ’91, Worthington Open Champion ’91, U of Morris Champion ’91, MCCC &amp; Region 13 Runner-up ’91</a:t>
            </a:r>
          </a:p>
          <a:p>
            <a:r>
              <a:rPr lang="en-US" sz="2800" dirty="0">
                <a:solidFill>
                  <a:srgbClr val="C00000"/>
                </a:solidFill>
              </a:rPr>
              <a:t>1991-1992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273555" y="3117493"/>
            <a:ext cx="278977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3882572" y="4034143"/>
            <a:ext cx="2715768" cy="1824301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142 pounds ‘90</a:t>
            </a:r>
          </a:p>
          <a:p>
            <a:r>
              <a:rPr lang="en-US" sz="2000" dirty="0">
                <a:latin typeface="+mn-lt"/>
              </a:rPr>
              <a:t>158 pounds ‘91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MVP ‘91</a:t>
            </a:r>
          </a:p>
          <a:p>
            <a:r>
              <a:rPr lang="en-US" sz="2000" dirty="0">
                <a:latin typeface="+mn-lt"/>
              </a:rPr>
              <a:t>Co-captain ‘91</a:t>
            </a:r>
          </a:p>
          <a:p>
            <a:r>
              <a:rPr lang="en-US" sz="2000" dirty="0">
                <a:latin typeface="+mn-lt"/>
              </a:rPr>
              <a:t>Most team pts ‘90 &amp; ‘91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Troy </a:t>
            </a:r>
            <a:r>
              <a:rPr lang="en-US" dirty="0" err="1">
                <a:latin typeface="+mn-lt"/>
              </a:rPr>
              <a:t>Haglund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3882572" y="6011797"/>
            <a:ext cx="3154361" cy="719137"/>
          </a:xfrm>
        </p:spPr>
        <p:txBody>
          <a:bodyPr>
            <a:noAutofit/>
          </a:bodyPr>
          <a:lstStyle/>
          <a:p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 NJCAA</a:t>
            </a:r>
          </a:p>
          <a:p>
            <a:r>
              <a:rPr lang="en-US" sz="2000" dirty="0"/>
              <a:t>Two time national qualifier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58176" y="238912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1742515846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1" r="11340" b="13881"/>
          <a:stretch/>
        </p:blipFill>
        <p:spPr>
          <a:xfrm>
            <a:off x="498690" y="1444752"/>
            <a:ext cx="3261704" cy="437184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053114" y="1444752"/>
            <a:ext cx="7701529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Region 13 Champion, </a:t>
            </a:r>
          </a:p>
          <a:p>
            <a:r>
              <a:rPr lang="en-US" sz="2800" dirty="0">
                <a:latin typeface="+mn-lt"/>
              </a:rPr>
              <a:t>MCCC Champion and Runner-up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1992-1993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20969" y="2179070"/>
            <a:ext cx="2824307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053114" y="3686525"/>
            <a:ext cx="3621024" cy="119786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190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13-19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Aaron Swanson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053114" y="5053679"/>
            <a:ext cx="3085834" cy="719137"/>
          </a:xfrm>
        </p:spPr>
        <p:txBody>
          <a:bodyPr>
            <a:normAutofit/>
          </a:bodyPr>
          <a:lstStyle/>
          <a:p>
            <a:r>
              <a:rPr lang="en-US" sz="2000" dirty="0"/>
              <a:t>4</a:t>
            </a:r>
            <a:r>
              <a:rPr lang="en-US" sz="2000" baseline="30000" dirty="0"/>
              <a:t>th</a:t>
            </a:r>
            <a:r>
              <a:rPr lang="en-US" sz="2000" dirty="0"/>
              <a:t> and 7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  <a:p>
            <a:r>
              <a:rPr lang="en-US" sz="2000" dirty="0"/>
              <a:t>NJCAA Fall Award – 18 Falls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56044" y="244856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3289638472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9" t="1506" r="9328" b="12594"/>
          <a:stretch/>
        </p:blipFill>
        <p:spPr>
          <a:xfrm>
            <a:off x="571499" y="1444751"/>
            <a:ext cx="3266187" cy="4359776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44370" y="1444751"/>
            <a:ext cx="6868852" cy="1533079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Runner-up ’93, Region 13 Runner-up ’93, Warrior Open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1992-1993</a:t>
            </a:r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96921" y="2199799"/>
            <a:ext cx="282135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44370" y="3904362"/>
            <a:ext cx="3291840" cy="119786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177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Team captain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Brian Hellman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144370" y="5021138"/>
            <a:ext cx="1234015" cy="392111"/>
          </a:xfrm>
        </p:spPr>
        <p:txBody>
          <a:bodyPr>
            <a:normAutofit/>
          </a:bodyPr>
          <a:lstStyle/>
          <a:p>
            <a:r>
              <a:rPr lang="en-US" sz="2000" dirty="0"/>
              <a:t>7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56045" y="232156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399138730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1" r="9027" b="18373"/>
          <a:stretch/>
        </p:blipFill>
        <p:spPr>
          <a:xfrm>
            <a:off x="449778" y="1444752"/>
            <a:ext cx="3474522" cy="442223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36144" y="1444752"/>
            <a:ext cx="757090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MCCC Runner-up ‘93 &amp; ’94, </a:t>
            </a:r>
          </a:p>
          <a:p>
            <a:r>
              <a:rPr lang="en-US" sz="2800" dirty="0">
                <a:latin typeface="+mn-lt"/>
              </a:rPr>
              <a:t>3</a:t>
            </a:r>
            <a:r>
              <a:rPr lang="en-US" sz="2800" baseline="30000" dirty="0">
                <a:latin typeface="+mn-lt"/>
              </a:rPr>
              <a:t>rd</a:t>
            </a:r>
            <a:r>
              <a:rPr lang="en-US" sz="2800" dirty="0">
                <a:latin typeface="+mn-lt"/>
              </a:rPr>
              <a:t> place Region 13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 1993-1994</a:t>
            </a:r>
            <a:r>
              <a:rPr lang="en-US" sz="2800" dirty="0">
                <a:latin typeface="+mn-lt"/>
              </a:rPr>
              <a:t>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27559" y="2172481"/>
            <a:ext cx="2811129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36144" y="3540221"/>
            <a:ext cx="2803289" cy="14904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118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30-18</a:t>
            </a:r>
          </a:p>
          <a:p>
            <a:r>
              <a:rPr lang="en-US" sz="2000" dirty="0">
                <a:latin typeface="+mn-lt"/>
              </a:rPr>
              <a:t>6 falls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>
          <a:xfrm>
            <a:off x="-50801" y="194049"/>
            <a:ext cx="12192000" cy="1150964"/>
          </a:xfrm>
        </p:spPr>
        <p:txBody>
          <a:bodyPr/>
          <a:lstStyle/>
          <a:p>
            <a:r>
              <a:rPr lang="en-US" dirty="0">
                <a:latin typeface="+mn-lt"/>
              </a:rPr>
              <a:t>Mike McDougall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336144" y="5147850"/>
            <a:ext cx="12975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6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56045" y="234092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673335427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01" b="15483"/>
          <a:stretch/>
        </p:blipFill>
        <p:spPr>
          <a:xfrm>
            <a:off x="628457" y="1444625"/>
            <a:ext cx="3041843" cy="443474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03914" y="1444752"/>
            <a:ext cx="7561829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MCCC Champion, Region 13 Champion, Worthington Open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1993-1994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09728" y="2346940"/>
            <a:ext cx="284679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03914" y="3784157"/>
            <a:ext cx="3621024" cy="119786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158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26-12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Todd </a:t>
            </a:r>
            <a:r>
              <a:rPr lang="en-US" dirty="0" err="1">
                <a:latin typeface="+mn-lt"/>
              </a:rPr>
              <a:t>Hodenfield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103914" y="5181625"/>
            <a:ext cx="1272115" cy="417511"/>
          </a:xfrm>
        </p:spPr>
        <p:txBody>
          <a:bodyPr>
            <a:normAutofit/>
          </a:bodyPr>
          <a:lstStyle/>
          <a:p>
            <a:r>
              <a:rPr lang="en-US" sz="2000" dirty="0"/>
              <a:t>4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56045" y="246792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1255754842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1" t="654" r="14078" b="18173"/>
          <a:stretch/>
        </p:blipFill>
        <p:spPr>
          <a:xfrm>
            <a:off x="518490" y="1486633"/>
            <a:ext cx="3175000" cy="438565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933372" y="1444752"/>
            <a:ext cx="7624196" cy="1636776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 MCCC Champion ‘93 &amp; 94, </a:t>
            </a:r>
          </a:p>
          <a:p>
            <a:r>
              <a:rPr lang="en-US" sz="2800" dirty="0">
                <a:latin typeface="+mn-lt"/>
              </a:rPr>
              <a:t>Region 13 Champion ’94, Outstanding Wrestler Region 13, Fall Award Region 13 ‘94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1993-1994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32410" y="2466195"/>
            <a:ext cx="2824392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3933372" y="4046728"/>
            <a:ext cx="3168872" cy="119786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Team captain ‘94</a:t>
            </a:r>
          </a:p>
          <a:p>
            <a:r>
              <a:rPr lang="en-US" sz="2000" dirty="0">
                <a:latin typeface="+mn-lt"/>
              </a:rPr>
              <a:t>Most Valuable Wrestler ‘94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Tony Kenning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3957509" y="4777080"/>
            <a:ext cx="34184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National Champion at HWT ‘94</a:t>
            </a:r>
          </a:p>
          <a:p>
            <a:r>
              <a:rPr lang="en-US" sz="2000" dirty="0"/>
              <a:t>5</a:t>
            </a:r>
            <a:r>
              <a:rPr lang="en-US" sz="2000" baseline="30000" dirty="0"/>
              <a:t>th</a:t>
            </a:r>
            <a:r>
              <a:rPr lang="en-US" sz="2000" dirty="0"/>
              <a:t> NJCAA ‘94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56044" y="246888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1142665990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3" t="17129" r="19415" b="16013"/>
          <a:stretch/>
        </p:blipFill>
        <p:spPr>
          <a:xfrm>
            <a:off x="441672" y="1444752"/>
            <a:ext cx="3191144" cy="4425814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929744" y="1444752"/>
            <a:ext cx="7377452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Champion, Region 13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1994-1995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8359" y="2333582"/>
            <a:ext cx="2820075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3929744" y="3664651"/>
            <a:ext cx="2770632" cy="14396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126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45-17</a:t>
            </a:r>
          </a:p>
          <a:p>
            <a:r>
              <a:rPr lang="en-US" sz="2000" dirty="0">
                <a:latin typeface="+mn-lt"/>
              </a:rPr>
              <a:t>16 falls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Ben Schrupp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3929744" y="5293769"/>
            <a:ext cx="2351615" cy="719137"/>
          </a:xfrm>
        </p:spPr>
        <p:txBody>
          <a:bodyPr>
            <a:normAutofit fontScale="92500"/>
          </a:bodyPr>
          <a:lstStyle/>
          <a:p>
            <a:r>
              <a:rPr lang="en-US" sz="2000" dirty="0"/>
              <a:t>National qualifier ’94</a:t>
            </a:r>
          </a:p>
          <a:p>
            <a:r>
              <a:rPr lang="en-US" sz="2000" dirty="0"/>
              <a:t>7</a:t>
            </a:r>
            <a:r>
              <a:rPr lang="en-US" sz="2000" baseline="30000" dirty="0"/>
              <a:t>th</a:t>
            </a:r>
            <a:r>
              <a:rPr lang="en-US" sz="2000" dirty="0"/>
              <a:t> NJCAA ‘95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56045" y="263549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215916311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9" t="3519" r="9357" b="12034"/>
          <a:stretch/>
        </p:blipFill>
        <p:spPr>
          <a:xfrm>
            <a:off x="393700" y="1444752"/>
            <a:ext cx="3390900" cy="441928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046775" y="1444752"/>
            <a:ext cx="6835849" cy="138553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MCCC Champion, </a:t>
            </a:r>
          </a:p>
          <a:p>
            <a:r>
              <a:rPr lang="en-US" sz="2800" dirty="0">
                <a:latin typeface="+mn-lt"/>
              </a:rPr>
              <a:t>Region 13 Champion, Voted Region 13 Most Valuable Wrestler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1994-1995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28676" y="2405933"/>
            <a:ext cx="280889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046775" y="3991070"/>
            <a:ext cx="2594626" cy="15031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167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51-25</a:t>
            </a:r>
          </a:p>
          <a:p>
            <a:r>
              <a:rPr lang="en-US" sz="2000" dirty="0">
                <a:latin typeface="+mn-lt"/>
              </a:rPr>
              <a:t>16 falls</a:t>
            </a:r>
          </a:p>
          <a:p>
            <a:endParaRPr lang="en-US" sz="2000" dirty="0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Chad </a:t>
            </a:r>
            <a:r>
              <a:rPr lang="en-US" dirty="0" err="1">
                <a:latin typeface="+mn-lt"/>
              </a:rPr>
              <a:t>Kranz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046775" y="5639180"/>
            <a:ext cx="17293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5</a:t>
            </a:r>
            <a:r>
              <a:rPr lang="en-US" sz="2000" baseline="30000" dirty="0"/>
              <a:t>th</a:t>
            </a:r>
            <a:r>
              <a:rPr lang="en-US" sz="2000" dirty="0"/>
              <a:t> NJCAA ‘95</a:t>
            </a:r>
          </a:p>
          <a:p>
            <a:r>
              <a:rPr lang="en-US" sz="2000" dirty="0"/>
              <a:t>7</a:t>
            </a:r>
            <a:r>
              <a:rPr lang="en-US" sz="2000" baseline="30000" dirty="0"/>
              <a:t>th</a:t>
            </a:r>
            <a:r>
              <a:rPr lang="en-US" sz="2000" dirty="0"/>
              <a:t> NJCAA ‘97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56044" y="232156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3817005872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6" t="1998" r="9947" b="15431"/>
          <a:stretch/>
        </p:blipFill>
        <p:spPr>
          <a:xfrm>
            <a:off x="507999" y="1532355"/>
            <a:ext cx="3488611" cy="431210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83965" y="1457452"/>
            <a:ext cx="749141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Champion,  Region 13 Champion 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1994-1995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18540" y="2194201"/>
            <a:ext cx="2829169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83965" y="3701107"/>
            <a:ext cx="2828036" cy="2185796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118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30-12</a:t>
            </a:r>
          </a:p>
          <a:p>
            <a:r>
              <a:rPr lang="en-US" sz="2000" dirty="0">
                <a:latin typeface="+mn-lt"/>
              </a:rPr>
              <a:t>16 falls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Most Valuable Wrestler ‘96</a:t>
            </a:r>
          </a:p>
          <a:p>
            <a:endParaRPr lang="en-US" sz="2000" dirty="0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Scott </a:t>
            </a:r>
            <a:r>
              <a:rPr lang="en-US" dirty="0" err="1">
                <a:latin typeface="+mn-lt"/>
              </a:rPr>
              <a:t>Sachariason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83965" y="6138863"/>
            <a:ext cx="1575306" cy="719137"/>
          </a:xfrm>
        </p:spPr>
        <p:txBody>
          <a:bodyPr>
            <a:normAutofit/>
          </a:bodyPr>
          <a:lstStyle/>
          <a:p>
            <a:r>
              <a:rPr lang="en-US" sz="2000" dirty="0"/>
              <a:t>7</a:t>
            </a:r>
            <a:r>
              <a:rPr lang="en-US" sz="2000" baseline="30000" dirty="0"/>
              <a:t>th</a:t>
            </a:r>
            <a:r>
              <a:rPr lang="en-US" sz="2000" dirty="0"/>
              <a:t> NJCAA ‘95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56046" y="305283"/>
            <a:ext cx="1205878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b="1" dirty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bl" rotWithShape="0">
                    <a:srgbClr val="22229E"/>
                  </a:outerShdw>
                </a:effectLst>
              </a:rPr>
              <a:t>WCC</a:t>
            </a:r>
          </a:p>
        </p:txBody>
      </p:sp>
    </p:spTree>
    <p:extLst>
      <p:ext uri="{BB962C8B-B14F-4D97-AF65-F5344CB8AC3E}">
        <p14:creationId xmlns:p14="http://schemas.microsoft.com/office/powerpoint/2010/main" val="2315592128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6" b="16176"/>
          <a:stretch/>
        </p:blipFill>
        <p:spPr>
          <a:xfrm>
            <a:off x="446205" y="1444751"/>
            <a:ext cx="3287433" cy="442753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873501" y="1444751"/>
            <a:ext cx="768976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&amp; Region 13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1995-1996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44219" y="2297959"/>
            <a:ext cx="2824392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3873501" y="3276918"/>
            <a:ext cx="3384549" cy="25953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142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records </a:t>
            </a:r>
          </a:p>
          <a:p>
            <a:r>
              <a:rPr lang="en-US" sz="2000" dirty="0">
                <a:latin typeface="+mn-lt"/>
              </a:rPr>
              <a:t>26-5</a:t>
            </a:r>
          </a:p>
          <a:p>
            <a:r>
              <a:rPr lang="en-US" sz="2000" dirty="0">
                <a:latin typeface="+mn-lt"/>
              </a:rPr>
              <a:t>6 falls</a:t>
            </a:r>
          </a:p>
          <a:p>
            <a:r>
              <a:rPr lang="en-US" sz="2000" dirty="0">
                <a:latin typeface="+mn-lt"/>
              </a:rPr>
              <a:t>Dual meet mark 13-0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Most Valuable Wrestler ‘96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Bruce Kenning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3873501" y="6001703"/>
            <a:ext cx="13229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6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980" y="250558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372696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0" r="4829" b="14980"/>
          <a:stretch/>
        </p:blipFill>
        <p:spPr>
          <a:xfrm>
            <a:off x="356476" y="1444625"/>
            <a:ext cx="3555124" cy="429577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31565" y="1444752"/>
            <a:ext cx="748338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and Region 13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1995-1996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41458" y="2314926"/>
            <a:ext cx="2855749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31565" y="3544794"/>
            <a:ext cx="3621024" cy="119786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158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38-18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Jay Mahoney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131565" y="4852464"/>
            <a:ext cx="24151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National qualifier ‘96</a:t>
            </a:r>
          </a:p>
          <a:p>
            <a:r>
              <a:rPr lang="en-US" sz="2000" dirty="0"/>
              <a:t>5</a:t>
            </a:r>
            <a:r>
              <a:rPr lang="en-US" sz="2000" baseline="30000" dirty="0"/>
              <a:t>th</a:t>
            </a:r>
            <a:r>
              <a:rPr lang="en-US" sz="2000" dirty="0"/>
              <a:t> NJCAA ‘96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70042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0" r="7760" b="16711"/>
          <a:stretch/>
        </p:blipFill>
        <p:spPr>
          <a:xfrm>
            <a:off x="216566" y="1444625"/>
            <a:ext cx="3491834" cy="444103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025901" y="1444752"/>
            <a:ext cx="7539926" cy="1436561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&amp; Region 13 Champion, Worthington Open Champion, Colby Open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1995-1996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29362" y="2375804"/>
            <a:ext cx="2904907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025901" y="3978371"/>
            <a:ext cx="3621024" cy="15285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Heavyweight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26-5</a:t>
            </a:r>
          </a:p>
          <a:p>
            <a:r>
              <a:rPr lang="en-US" sz="2000" dirty="0">
                <a:latin typeface="+mn-lt"/>
              </a:rPr>
              <a:t>10-0 mark in dual meets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Jeff Barrett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025901" y="5657058"/>
            <a:ext cx="16658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7</a:t>
            </a:r>
            <a:r>
              <a:rPr lang="en-US" sz="2000" baseline="30000" dirty="0"/>
              <a:t>th</a:t>
            </a:r>
            <a:r>
              <a:rPr lang="en-US" sz="2000" dirty="0"/>
              <a:t> NJCAA ‘96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380" y="265290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805571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r="11792" b="19249"/>
          <a:stretch/>
        </p:blipFill>
        <p:spPr>
          <a:xfrm>
            <a:off x="429481" y="1444753"/>
            <a:ext cx="3239760" cy="442305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983766" y="1444752"/>
            <a:ext cx="7563643" cy="1636776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MCCC Champion ‘97, Region 13 Champion ‘97, Region 13 Champion ’98, MCCC Champion 98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1996-1997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12013" y="2302216"/>
            <a:ext cx="281319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3983766" y="3526440"/>
            <a:ext cx="3621024" cy="23413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177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54-13</a:t>
            </a:r>
          </a:p>
          <a:p>
            <a:r>
              <a:rPr lang="en-US" sz="2000" dirty="0">
                <a:latin typeface="+mn-lt"/>
              </a:rPr>
              <a:t>11 falls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Most Valuable </a:t>
            </a:r>
          </a:p>
          <a:p>
            <a:r>
              <a:rPr lang="en-US" sz="2000" dirty="0">
                <a:latin typeface="+mn-lt"/>
              </a:rPr>
              <a:t>Wrestler ‘97 &amp; 98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Brandon Holmberg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3983766" y="5953155"/>
            <a:ext cx="12975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NJCAA</a:t>
            </a:r>
          </a:p>
          <a:p>
            <a:r>
              <a:rPr lang="en-US" sz="2000" dirty="0"/>
              <a:t>5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23588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6" b="16186"/>
          <a:stretch/>
        </p:blipFill>
        <p:spPr>
          <a:xfrm>
            <a:off x="646625" y="1444752"/>
            <a:ext cx="3302645" cy="442804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98951" y="1444752"/>
            <a:ext cx="7670928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Champion, Region 13 Champion, Worthington Open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1995-1996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94600" y="2336377"/>
            <a:ext cx="282566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98951" y="3552921"/>
            <a:ext cx="2796032" cy="15158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150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22-7</a:t>
            </a:r>
          </a:p>
          <a:p>
            <a:r>
              <a:rPr lang="en-US" sz="2000" dirty="0">
                <a:latin typeface="+mn-lt"/>
              </a:rPr>
              <a:t>11 falls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Jesse </a:t>
            </a:r>
            <a:r>
              <a:rPr lang="en-US" dirty="0" err="1">
                <a:latin typeface="+mn-lt"/>
              </a:rPr>
              <a:t>Bakalyar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98951" y="5306861"/>
            <a:ext cx="16912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7</a:t>
            </a:r>
            <a:r>
              <a:rPr lang="en-US" sz="2000" baseline="30000" dirty="0"/>
              <a:t>th</a:t>
            </a:r>
            <a:r>
              <a:rPr lang="en-US" sz="2000" dirty="0"/>
              <a:t> NJCAA ‘97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998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39782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2" b="15853"/>
          <a:stretch/>
        </p:blipFill>
        <p:spPr>
          <a:xfrm>
            <a:off x="336344" y="1444752"/>
            <a:ext cx="3740557" cy="434657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18000" y="1444752"/>
            <a:ext cx="7614919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MCCC Champion ’98,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Region 13 Champion ’98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1997-1998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40582" y="2195666"/>
            <a:ext cx="2857500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04435" y="3908520"/>
            <a:ext cx="3621024" cy="16682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158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12-7</a:t>
            </a:r>
          </a:p>
          <a:p>
            <a:r>
              <a:rPr lang="en-US" sz="2000" dirty="0">
                <a:latin typeface="+mn-lt"/>
              </a:rPr>
              <a:t>4 falls</a:t>
            </a:r>
          </a:p>
          <a:p>
            <a:r>
              <a:rPr lang="en-US" sz="2000" dirty="0">
                <a:latin typeface="+mn-lt"/>
              </a:rPr>
              <a:t>Dual meet record 14-0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Brian </a:t>
            </a:r>
            <a:r>
              <a:rPr lang="en-US" dirty="0" err="1">
                <a:latin typeface="+mn-lt"/>
              </a:rPr>
              <a:t>Beste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504435" y="5791327"/>
            <a:ext cx="1792815" cy="417511"/>
          </a:xfrm>
        </p:spPr>
        <p:txBody>
          <a:bodyPr>
            <a:normAutofit/>
          </a:bodyPr>
          <a:lstStyle/>
          <a:p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NJCAA ‘98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99278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6" r="13660" b="21522"/>
          <a:stretch/>
        </p:blipFill>
        <p:spPr>
          <a:xfrm>
            <a:off x="380077" y="1444625"/>
            <a:ext cx="3236559" cy="4438132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06164" y="1444752"/>
            <a:ext cx="7381113" cy="1619833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MCCC Champion ’97,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Region 13 Champion ‘97, MCCC Champion ’98, </a:t>
            </a:r>
          </a:p>
          <a:p>
            <a:r>
              <a:rPr lang="en-US" sz="2800" dirty="0">
                <a:latin typeface="+mn-lt"/>
              </a:rPr>
              <a:t>Region 13 Champion ’98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1997-1998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44052" y="2480763"/>
            <a:ext cx="2850560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06164" y="3750468"/>
            <a:ext cx="2587296" cy="1984375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190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51-20</a:t>
            </a:r>
          </a:p>
          <a:p>
            <a:r>
              <a:rPr lang="en-US" sz="2000" dirty="0">
                <a:latin typeface="+mn-lt"/>
              </a:rPr>
              <a:t>19 falls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Warrior Award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Luke Wren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106164" y="5940860"/>
            <a:ext cx="1629637" cy="719137"/>
          </a:xfrm>
        </p:spPr>
        <p:txBody>
          <a:bodyPr>
            <a:normAutofit/>
          </a:bodyPr>
          <a:lstStyle/>
          <a:p>
            <a:r>
              <a:rPr lang="en-US" sz="2000" dirty="0"/>
              <a:t>6</a:t>
            </a:r>
            <a:r>
              <a:rPr lang="en-US" sz="2000" baseline="30000" dirty="0"/>
              <a:t>th</a:t>
            </a:r>
            <a:r>
              <a:rPr lang="en-US" sz="2000" dirty="0"/>
              <a:t> NJCAA ‘97</a:t>
            </a:r>
          </a:p>
          <a:p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NJCAA ‘98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606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26348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9" b="16218"/>
          <a:stretch/>
        </p:blipFill>
        <p:spPr>
          <a:xfrm>
            <a:off x="393018" y="1444625"/>
            <a:ext cx="3527941" cy="443007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14586" y="1444752"/>
            <a:ext cx="760355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MCCC Champion ’98, Region 13 Champion ’98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1997-1998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46683" y="2346194"/>
            <a:ext cx="2845299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14586" y="3991462"/>
            <a:ext cx="3048000" cy="14904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150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44-19</a:t>
            </a:r>
          </a:p>
          <a:p>
            <a:r>
              <a:rPr lang="en-US" sz="2000" dirty="0">
                <a:latin typeface="+mn-lt"/>
              </a:rPr>
              <a:t>13 falls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Paul </a:t>
            </a:r>
            <a:r>
              <a:rPr lang="en-US" dirty="0" err="1">
                <a:latin typeface="+mn-lt"/>
              </a:rPr>
              <a:t>Arens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14586" y="5597644"/>
            <a:ext cx="18182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NJCAA ‘98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475335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1" b="16997"/>
          <a:stretch/>
        </p:blipFill>
        <p:spPr>
          <a:xfrm>
            <a:off x="429605" y="1444752"/>
            <a:ext cx="3674073" cy="444103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76058" y="1444752"/>
            <a:ext cx="764401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MCCC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1998-1999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39182" y="2187671"/>
            <a:ext cx="286030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76058" y="4016471"/>
            <a:ext cx="2890375" cy="14523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197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20-11</a:t>
            </a:r>
          </a:p>
          <a:p>
            <a:r>
              <a:rPr lang="en-US" sz="2000" dirty="0">
                <a:latin typeface="+mn-lt"/>
              </a:rPr>
              <a:t>3 falls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Aaron Vogt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376058" y="5594484"/>
            <a:ext cx="1576915" cy="404811"/>
          </a:xfrm>
        </p:spPr>
        <p:txBody>
          <a:bodyPr>
            <a:normAutofit/>
          </a:bodyPr>
          <a:lstStyle/>
          <a:p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 NJCAA ‘99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078113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4" t="927" r="11133" b="14368"/>
          <a:stretch/>
        </p:blipFill>
        <p:spPr>
          <a:xfrm>
            <a:off x="520700" y="1485900"/>
            <a:ext cx="3376878" cy="438401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14586" y="1485900"/>
            <a:ext cx="759085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Runner-up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1998-1999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6927" y="2190883"/>
            <a:ext cx="2850210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14586" y="3943318"/>
            <a:ext cx="3621024" cy="16809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133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19-10</a:t>
            </a:r>
          </a:p>
          <a:p>
            <a:r>
              <a:rPr lang="en-US" sz="2000" dirty="0">
                <a:latin typeface="+mn-lt"/>
              </a:rPr>
              <a:t>4 falls</a:t>
            </a:r>
          </a:p>
          <a:p>
            <a:r>
              <a:rPr lang="en-US" sz="2000" dirty="0">
                <a:latin typeface="+mn-lt"/>
              </a:rPr>
              <a:t>8-6 second year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Jason </a:t>
            </a:r>
            <a:r>
              <a:rPr lang="en-US" dirty="0" err="1">
                <a:latin typeface="+mn-lt"/>
              </a:rPr>
              <a:t>Fratzke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14586" y="5869917"/>
            <a:ext cx="16912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4</a:t>
            </a:r>
            <a:r>
              <a:rPr lang="en-US" sz="2000" baseline="30000" dirty="0"/>
              <a:t>th</a:t>
            </a:r>
            <a:r>
              <a:rPr lang="en-US" sz="2000" dirty="0"/>
              <a:t> NJCAA ‘99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606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79265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71" b="19615"/>
          <a:stretch/>
        </p:blipFill>
        <p:spPr>
          <a:xfrm>
            <a:off x="531741" y="1444625"/>
            <a:ext cx="3651646" cy="441188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63144" y="1444752"/>
            <a:ext cx="7558200" cy="1533079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Runner-up, Champion Worthington Tournament,</a:t>
            </a:r>
          </a:p>
          <a:p>
            <a:r>
              <a:rPr lang="en-US" sz="2800" dirty="0">
                <a:latin typeface="+mn-lt"/>
              </a:rPr>
              <a:t>St. Cloud Tournament Runner-up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1998-1999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6862" y="2444742"/>
            <a:ext cx="2784940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63144" y="4143724"/>
            <a:ext cx="3621024" cy="119786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149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37-15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Lance Harpster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63144" y="5463606"/>
            <a:ext cx="1665815" cy="404811"/>
          </a:xfrm>
        </p:spPr>
        <p:txBody>
          <a:bodyPr>
            <a:normAutofit/>
          </a:bodyPr>
          <a:lstStyle/>
          <a:p>
            <a:r>
              <a:rPr lang="en-US" sz="2000" dirty="0"/>
              <a:t>7</a:t>
            </a:r>
            <a:r>
              <a:rPr lang="en-US" sz="2000" baseline="30000" dirty="0"/>
              <a:t>th</a:t>
            </a:r>
            <a:r>
              <a:rPr lang="en-US" sz="2000" dirty="0"/>
              <a:t> NJCAA ‘99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32157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186884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746500" y="1444752"/>
            <a:ext cx="8356600" cy="173298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All-Region 13 ’00, MCCC Tournament ’00, MCCC Wrestler of the Year ’00, Champion Colby Tournament, Champion MN West Open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1999-2000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43765" y="2505111"/>
            <a:ext cx="287610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3835400" y="3331848"/>
            <a:ext cx="2487168" cy="2286000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197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Season record </a:t>
            </a:r>
          </a:p>
          <a:p>
            <a:r>
              <a:rPr lang="en-US" sz="2000" dirty="0">
                <a:latin typeface="+mn-lt"/>
              </a:rPr>
              <a:t>36-6</a:t>
            </a: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72-20 </a:t>
            </a:r>
          </a:p>
          <a:p>
            <a:r>
              <a:rPr lang="en-US" sz="2000" dirty="0">
                <a:latin typeface="+mn-lt"/>
              </a:rPr>
              <a:t>20 falls</a:t>
            </a:r>
          </a:p>
          <a:p>
            <a:endParaRPr lang="en-US" sz="2000" dirty="0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Lee </a:t>
            </a:r>
            <a:r>
              <a:rPr lang="en-US" dirty="0" err="1">
                <a:latin typeface="+mn-lt"/>
              </a:rPr>
              <a:t>Hiltner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3835400" y="5771962"/>
            <a:ext cx="1615015" cy="417511"/>
          </a:xfrm>
        </p:spPr>
        <p:txBody>
          <a:bodyPr>
            <a:normAutofit/>
          </a:bodyPr>
          <a:lstStyle/>
          <a:p>
            <a:r>
              <a:rPr lang="en-US" sz="2000" dirty="0"/>
              <a:t>4</a:t>
            </a:r>
            <a:r>
              <a:rPr lang="en-US" sz="2000" baseline="30000" dirty="0"/>
              <a:t>th</a:t>
            </a:r>
            <a:r>
              <a:rPr lang="en-US" sz="2000" dirty="0"/>
              <a:t> NJCAA ‘00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380" y="235526"/>
            <a:ext cx="829235" cy="685541"/>
          </a:xfrm>
          <a:prstGeom prst="rect">
            <a:avLst/>
          </a:prstGeom>
        </p:spPr>
      </p:pic>
      <p:pic>
        <p:nvPicPr>
          <p:cNvPr id="11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6" r="11678" b="17333"/>
          <a:stretch/>
        </p:blipFill>
        <p:spPr>
          <a:xfrm>
            <a:off x="380999" y="1630714"/>
            <a:ext cx="3149601" cy="4266312"/>
          </a:xfrm>
        </p:spPr>
      </p:pic>
    </p:spTree>
    <p:extLst>
      <p:ext uri="{BB962C8B-B14F-4D97-AF65-F5344CB8AC3E}">
        <p14:creationId xmlns:p14="http://schemas.microsoft.com/office/powerpoint/2010/main" val="2764048791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5" t="1219" r="15944" b="22839"/>
          <a:stretch/>
        </p:blipFill>
        <p:spPr>
          <a:xfrm>
            <a:off x="571499" y="1498599"/>
            <a:ext cx="3287261" cy="436099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182365" y="1444752"/>
            <a:ext cx="7507064" cy="1920748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Runner-up Region 13 &amp; MCCC State Tournament, MCCC State Wrestler of the Year, Fifth Place Kauffman-Brand Open, Sixth Place SCSU Invite, Third Place MN West Open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2000-2001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258468" y="2943513"/>
            <a:ext cx="2813625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182365" y="4147699"/>
            <a:ext cx="2715768" cy="1711891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184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Season record </a:t>
            </a:r>
          </a:p>
          <a:p>
            <a:r>
              <a:rPr lang="en-US" sz="2000" dirty="0">
                <a:latin typeface="+mn-lt"/>
              </a:rPr>
              <a:t>34-11</a:t>
            </a:r>
          </a:p>
          <a:p>
            <a:r>
              <a:rPr lang="en-US" sz="2000" dirty="0">
                <a:latin typeface="+mn-lt"/>
              </a:rPr>
              <a:t>23 pins</a:t>
            </a:r>
          </a:p>
          <a:p>
            <a:endParaRPr lang="en-US" sz="2000" dirty="0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Jake Elgin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182365" y="6001703"/>
            <a:ext cx="1625800" cy="719137"/>
          </a:xfrm>
        </p:spPr>
        <p:txBody>
          <a:bodyPr>
            <a:normAutofit/>
          </a:bodyPr>
          <a:lstStyle/>
          <a:p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 NJCAA ‘01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080" y="231663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18117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0" t="2860" r="2017" b="11849"/>
          <a:stretch/>
        </p:blipFill>
        <p:spPr>
          <a:xfrm>
            <a:off x="416753" y="1444625"/>
            <a:ext cx="3799778" cy="4441032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57396" y="1444752"/>
            <a:ext cx="7589824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Region 13 Champion ’02, MCCC Champion ‘02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2002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5982" y="2245328"/>
            <a:ext cx="2857500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57396" y="3952970"/>
            <a:ext cx="3621024" cy="15793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149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Overall record </a:t>
            </a:r>
          </a:p>
          <a:p>
            <a:r>
              <a:rPr lang="en-US" sz="2000" dirty="0">
                <a:latin typeface="+mn-lt"/>
              </a:rPr>
              <a:t>14-7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Carey Vanier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57396" y="5695951"/>
            <a:ext cx="1615015" cy="379411"/>
          </a:xfrm>
        </p:spPr>
        <p:txBody>
          <a:bodyPr>
            <a:normAutofit/>
          </a:bodyPr>
          <a:lstStyle/>
          <a:p>
            <a:r>
              <a:rPr lang="en-US" sz="2000" dirty="0"/>
              <a:t>5</a:t>
            </a:r>
            <a:r>
              <a:rPr lang="en-US" sz="2000" baseline="30000" dirty="0"/>
              <a:t>th</a:t>
            </a:r>
            <a:r>
              <a:rPr lang="en-US" sz="2000" dirty="0"/>
              <a:t> NJCAA ‘02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297" y="2225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47129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7" b="12731"/>
          <a:stretch/>
        </p:blipFill>
        <p:spPr>
          <a:xfrm>
            <a:off x="238657" y="1444752"/>
            <a:ext cx="3757482" cy="442734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29100" y="1444752"/>
            <a:ext cx="783590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Champion ’02, Region 13 Champion ‘02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2002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82783" y="2178865"/>
            <a:ext cx="2823898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29100" y="3439669"/>
            <a:ext cx="3621024" cy="1767776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184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Overall record </a:t>
            </a:r>
          </a:p>
          <a:p>
            <a:r>
              <a:rPr lang="en-US" sz="2000" dirty="0">
                <a:latin typeface="+mn-lt"/>
              </a:rPr>
              <a:t>37-11</a:t>
            </a:r>
          </a:p>
          <a:p>
            <a:r>
              <a:rPr lang="en-US" sz="2000" dirty="0">
                <a:latin typeface="+mn-lt"/>
              </a:rPr>
              <a:t>Dual meet record 18-0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Josh Janousek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29100" y="5419614"/>
            <a:ext cx="17039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4</a:t>
            </a:r>
            <a:r>
              <a:rPr lang="en-US" sz="2000" baseline="30000" dirty="0"/>
              <a:t>th</a:t>
            </a:r>
            <a:r>
              <a:rPr lang="en-US" sz="2000" dirty="0"/>
              <a:t> NJCAA ‘02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297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52747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9" r="8844" b="14104"/>
          <a:stretch/>
        </p:blipFill>
        <p:spPr>
          <a:xfrm>
            <a:off x="469399" y="1452313"/>
            <a:ext cx="3474450" cy="4430286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05300" y="1444752"/>
            <a:ext cx="7754145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Champion ’02, Region 13 Champion ’02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2002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6404" y="2339172"/>
            <a:ext cx="283125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05300" y="3609866"/>
            <a:ext cx="3621024" cy="180338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197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Overall record 36-8</a:t>
            </a:r>
          </a:p>
          <a:p>
            <a:r>
              <a:rPr lang="en-US" sz="2000" dirty="0">
                <a:latin typeface="+mn-lt"/>
              </a:rPr>
              <a:t>Dual meet record 17-2</a:t>
            </a:r>
          </a:p>
          <a:p>
            <a:r>
              <a:rPr lang="en-US" sz="2000" dirty="0">
                <a:latin typeface="+mn-lt"/>
              </a:rPr>
              <a:t>Career record 47-19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Lukas </a:t>
            </a:r>
            <a:r>
              <a:rPr lang="en-US" dirty="0" err="1">
                <a:latin typeface="+mn-lt"/>
              </a:rPr>
              <a:t>Pohlmeier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305300" y="5583600"/>
            <a:ext cx="16150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8</a:t>
            </a:r>
            <a:r>
              <a:rPr lang="en-US" sz="2000" baseline="30000" dirty="0"/>
              <a:t>th</a:t>
            </a:r>
            <a:r>
              <a:rPr lang="en-US" sz="2000" dirty="0"/>
              <a:t> NJCAA ‘02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7293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0" t="574" r="2068" b="15207"/>
          <a:stretch/>
        </p:blipFill>
        <p:spPr>
          <a:xfrm>
            <a:off x="420921" y="1444751"/>
            <a:ext cx="3903389" cy="442186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79342" y="1444752"/>
            <a:ext cx="756740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MCCC Champion ’02, </a:t>
            </a:r>
          </a:p>
          <a:p>
            <a:r>
              <a:rPr lang="en-US" sz="2800" dirty="0">
                <a:latin typeface="+mn-lt"/>
              </a:rPr>
              <a:t>Region 13 Runner up ‘02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2002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64225" y="2323836"/>
            <a:ext cx="281021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79342" y="3927571"/>
            <a:ext cx="3621024" cy="16301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167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Overall record </a:t>
            </a:r>
          </a:p>
          <a:p>
            <a:r>
              <a:rPr lang="en-US" sz="2000" dirty="0">
                <a:latin typeface="+mn-lt"/>
              </a:rPr>
              <a:t>20-18</a:t>
            </a:r>
          </a:p>
          <a:p>
            <a:r>
              <a:rPr lang="en-US" sz="2000" dirty="0">
                <a:latin typeface="+mn-lt"/>
              </a:rPr>
              <a:t>Dual meet record 12-7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Nate </a:t>
            </a:r>
            <a:r>
              <a:rPr lang="en-US" dirty="0" err="1">
                <a:latin typeface="+mn-lt"/>
              </a:rPr>
              <a:t>Schut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79342" y="5794647"/>
            <a:ext cx="1716615" cy="723900"/>
          </a:xfrm>
        </p:spPr>
        <p:txBody>
          <a:bodyPr/>
          <a:lstStyle/>
          <a:p>
            <a:r>
              <a:rPr lang="en-US" sz="2000" dirty="0"/>
              <a:t>6</a:t>
            </a:r>
            <a:r>
              <a:rPr lang="en-US" sz="2000" baseline="30000" dirty="0"/>
              <a:t>th</a:t>
            </a:r>
            <a:r>
              <a:rPr lang="en-US" sz="2000" dirty="0"/>
              <a:t> NJCAA ‘02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94005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8" r="5350" b="11658"/>
          <a:stretch/>
        </p:blipFill>
        <p:spPr>
          <a:xfrm>
            <a:off x="546100" y="1444625"/>
            <a:ext cx="3435854" cy="440263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16400" y="1444752"/>
            <a:ext cx="7830344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Champion ’03, Region 13 Champion ‘03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2003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88426" y="2304451"/>
            <a:ext cx="276181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16400" y="3404290"/>
            <a:ext cx="3621024" cy="17444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184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Overall record </a:t>
            </a:r>
          </a:p>
          <a:p>
            <a:r>
              <a:rPr lang="en-US" sz="2000" dirty="0">
                <a:latin typeface="+mn-lt"/>
              </a:rPr>
              <a:t>31-12</a:t>
            </a:r>
          </a:p>
          <a:p>
            <a:r>
              <a:rPr lang="en-US" sz="2000" dirty="0">
                <a:latin typeface="+mn-lt"/>
              </a:rPr>
              <a:t>Dual meet record 13-1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Corey </a:t>
            </a:r>
            <a:r>
              <a:rPr lang="en-US" dirty="0" err="1">
                <a:latin typeface="+mn-lt"/>
              </a:rPr>
              <a:t>Feltmann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16400" y="5413248"/>
            <a:ext cx="16150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8</a:t>
            </a:r>
            <a:r>
              <a:rPr lang="en-US" sz="2000" baseline="30000" dirty="0"/>
              <a:t>th</a:t>
            </a:r>
            <a:r>
              <a:rPr lang="en-US" sz="2000" dirty="0"/>
              <a:t> NJCAA ‘03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74013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81" b="12632"/>
          <a:stretch/>
        </p:blipFill>
        <p:spPr>
          <a:xfrm>
            <a:off x="400768" y="1444751"/>
            <a:ext cx="3684007" cy="442237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85488" y="1421314"/>
            <a:ext cx="7483380" cy="1533079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First Team, MCCC Champion ’02, </a:t>
            </a:r>
          </a:p>
          <a:p>
            <a:r>
              <a:rPr lang="en-US" sz="2800" dirty="0">
                <a:latin typeface="+mn-lt"/>
              </a:rPr>
              <a:t>Region 13 Champion ’02, MCCC Champion ’03, Region 13 Champion ‘03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2003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3376" y="2442088"/>
            <a:ext cx="2811479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85488" y="3655939"/>
            <a:ext cx="3621024" cy="15666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197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64-14</a:t>
            </a:r>
          </a:p>
          <a:p>
            <a:r>
              <a:rPr lang="en-US" sz="2000" dirty="0">
                <a:latin typeface="+mn-lt"/>
              </a:rPr>
              <a:t>Dual meet record 27-0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Josh Janousek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85488" y="5564588"/>
            <a:ext cx="26056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4</a:t>
            </a:r>
            <a:r>
              <a:rPr lang="en-US" sz="2000" baseline="30000" dirty="0"/>
              <a:t>th</a:t>
            </a:r>
            <a:r>
              <a:rPr lang="en-US" sz="2000" dirty="0"/>
              <a:t> NJCAA ‘02</a:t>
            </a:r>
          </a:p>
          <a:p>
            <a:r>
              <a:rPr lang="en-US" sz="2000" dirty="0"/>
              <a:t>National champion ‘03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80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93924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4" t="573" r="-1067" b="15942"/>
          <a:stretch/>
        </p:blipFill>
        <p:spPr>
          <a:xfrm>
            <a:off x="457199" y="1444752"/>
            <a:ext cx="3899507" cy="443028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50665" y="1444752"/>
            <a:ext cx="7521480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MCCC Champion ’04, </a:t>
            </a:r>
          </a:p>
          <a:p>
            <a:r>
              <a:rPr lang="en-US" sz="2800" dirty="0">
                <a:latin typeface="+mn-lt"/>
              </a:rPr>
              <a:t>Region 13 Champion ’04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2004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85560" y="2405943"/>
            <a:ext cx="283125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50665" y="3394257"/>
            <a:ext cx="3621024" cy="16809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184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44-28</a:t>
            </a:r>
          </a:p>
          <a:p>
            <a:r>
              <a:rPr lang="en-US" sz="2000" dirty="0">
                <a:latin typeface="+mn-lt"/>
              </a:rPr>
              <a:t>Dual meet record 12-2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/>
              <a:t>John </a:t>
            </a:r>
            <a:r>
              <a:rPr lang="en-US" dirty="0" err="1"/>
              <a:t>Koons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550665" y="5290802"/>
            <a:ext cx="24786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Runner-up NJCAA ‘04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753" y="229487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54085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6" t="1148" r="1202" b="15249"/>
          <a:stretch/>
        </p:blipFill>
        <p:spPr>
          <a:xfrm>
            <a:off x="283283" y="1417936"/>
            <a:ext cx="3590488" cy="432104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035553" y="1444751"/>
            <a:ext cx="7998684" cy="1533079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Region 13 Champion ’03, </a:t>
            </a:r>
          </a:p>
          <a:p>
            <a:r>
              <a:rPr lang="en-US" sz="2800" dirty="0">
                <a:latin typeface="+mn-lt"/>
              </a:rPr>
              <a:t>MCCC Champion ’03, Region 13 Champion ’04,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MCCC Champion ’04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2004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0258" y="2342785"/>
            <a:ext cx="2823114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033772" y="3578460"/>
            <a:ext cx="3621024" cy="16809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174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64-18</a:t>
            </a:r>
          </a:p>
          <a:p>
            <a:r>
              <a:rPr lang="en-US" sz="2000" dirty="0">
                <a:latin typeface="+mn-lt"/>
              </a:rPr>
              <a:t>Dual Meet Record 26-1</a:t>
            </a:r>
          </a:p>
          <a:p>
            <a:endParaRPr lang="en-US" sz="2000" dirty="0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Travis </a:t>
            </a:r>
            <a:r>
              <a:rPr lang="en-US" dirty="0" err="1">
                <a:latin typeface="+mn-lt"/>
              </a:rPr>
              <a:t>Birhanzl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033772" y="5583142"/>
            <a:ext cx="25421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National qualifier ‘03</a:t>
            </a:r>
          </a:p>
          <a:p>
            <a:r>
              <a:rPr lang="en-US" sz="2000" dirty="0"/>
              <a:t>Runner-up NJCAA ‘04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380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7989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9" b="13049"/>
          <a:stretch/>
        </p:blipFill>
        <p:spPr>
          <a:xfrm>
            <a:off x="256483" y="1444752"/>
            <a:ext cx="3900280" cy="439976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610100" y="1444752"/>
            <a:ext cx="742394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5607" y="2338755"/>
            <a:ext cx="2827450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610100" y="3301669"/>
            <a:ext cx="3621024" cy="17317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184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Season record </a:t>
            </a:r>
          </a:p>
          <a:p>
            <a:r>
              <a:rPr lang="en-US" sz="2000" dirty="0">
                <a:latin typeface="+mn-lt"/>
              </a:rPr>
              <a:t>23-15</a:t>
            </a:r>
          </a:p>
          <a:p>
            <a:r>
              <a:rPr lang="en-US" sz="2000" dirty="0">
                <a:latin typeface="+mn-lt"/>
              </a:rPr>
              <a:t>9 pins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Ethan Vogt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22599"/>
            <a:ext cx="829235" cy="68554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610100" y="5181170"/>
            <a:ext cx="1582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4</a:t>
            </a:r>
            <a:r>
              <a:rPr lang="en-US" sz="2000" baseline="30000" dirty="0"/>
              <a:t>th</a:t>
            </a:r>
            <a:r>
              <a:rPr lang="en-US" sz="2000" dirty="0"/>
              <a:t> NJCAA ‘05</a:t>
            </a:r>
          </a:p>
        </p:txBody>
      </p:sp>
    </p:spTree>
    <p:extLst>
      <p:ext uri="{BB962C8B-B14F-4D97-AF65-F5344CB8AC3E}">
        <p14:creationId xmlns:p14="http://schemas.microsoft.com/office/powerpoint/2010/main" val="1753526444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68" b="18620"/>
          <a:stretch/>
        </p:blipFill>
        <p:spPr>
          <a:xfrm>
            <a:off x="410247" y="1444752"/>
            <a:ext cx="3693730" cy="440444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57700" y="1444752"/>
            <a:ext cx="7563645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MCCC Champion 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6246" y="2336631"/>
            <a:ext cx="282617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57700" y="3382095"/>
            <a:ext cx="3621024" cy="15666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157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Season record </a:t>
            </a:r>
          </a:p>
          <a:p>
            <a:r>
              <a:rPr lang="en-US" sz="2000" dirty="0">
                <a:latin typeface="+mn-lt"/>
              </a:rPr>
              <a:t>24-5</a:t>
            </a:r>
          </a:p>
          <a:p>
            <a:r>
              <a:rPr lang="en-US" sz="2000" dirty="0">
                <a:latin typeface="+mn-lt"/>
              </a:rPr>
              <a:t>8 pins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Jarret Hall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225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46054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3" b="12957"/>
          <a:stretch/>
        </p:blipFill>
        <p:spPr>
          <a:xfrm>
            <a:off x="271145" y="1490203"/>
            <a:ext cx="3850220" cy="434981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75150" y="1444752"/>
            <a:ext cx="764619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Champion, </a:t>
            </a:r>
          </a:p>
          <a:p>
            <a:r>
              <a:rPr lang="en-US" sz="2800" dirty="0">
                <a:latin typeface="+mn-lt"/>
              </a:rPr>
              <a:t>Region 13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1224" y="2175024"/>
            <a:ext cx="281621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75150" y="3587291"/>
            <a:ext cx="3621024" cy="14777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133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24-7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Jeremy </a:t>
            </a:r>
            <a:r>
              <a:rPr lang="en-US" dirty="0" err="1">
                <a:latin typeface="+mn-lt"/>
              </a:rPr>
              <a:t>Sogge</a:t>
            </a:r>
            <a:r>
              <a:rPr lang="en-US" dirty="0">
                <a:latin typeface="+mn-lt"/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22599"/>
            <a:ext cx="829235" cy="68554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75150" y="5141594"/>
            <a:ext cx="1200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4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</p:spTree>
    <p:extLst>
      <p:ext uri="{BB962C8B-B14F-4D97-AF65-F5344CB8AC3E}">
        <p14:creationId xmlns:p14="http://schemas.microsoft.com/office/powerpoint/2010/main" val="1099394464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8" b="13363"/>
          <a:stretch/>
        </p:blipFill>
        <p:spPr>
          <a:xfrm>
            <a:off x="427135" y="1444625"/>
            <a:ext cx="3646517" cy="443063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07373" y="1444752"/>
            <a:ext cx="7552071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Champion, </a:t>
            </a:r>
          </a:p>
          <a:p>
            <a:r>
              <a:rPr lang="en-US" sz="2800" dirty="0">
                <a:latin typeface="+mn-lt"/>
              </a:rPr>
              <a:t>Region 13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7530" y="2339444"/>
            <a:ext cx="2831799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07374" y="3610061"/>
            <a:ext cx="3621024" cy="17444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285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Season record </a:t>
            </a:r>
          </a:p>
          <a:p>
            <a:r>
              <a:rPr lang="en-US" sz="2000" dirty="0">
                <a:latin typeface="+mn-lt"/>
              </a:rPr>
              <a:t>25-10</a:t>
            </a: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47-16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Tim Johnson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507373" y="5722724"/>
            <a:ext cx="3424237" cy="719137"/>
          </a:xfrm>
        </p:spPr>
        <p:txBody>
          <a:bodyPr>
            <a:normAutofit/>
          </a:bodyPr>
          <a:lstStyle/>
          <a:p>
            <a:r>
              <a:rPr lang="en-US" sz="2000" dirty="0"/>
              <a:t>5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651505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1" b="18335"/>
          <a:stretch/>
        </p:blipFill>
        <p:spPr>
          <a:xfrm>
            <a:off x="393699" y="1454665"/>
            <a:ext cx="4089185" cy="4451592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753864" y="1444752"/>
            <a:ext cx="7387335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 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2006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84335" y="2308542"/>
            <a:ext cx="2769995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753864" y="4021328"/>
            <a:ext cx="3621024" cy="119786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157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Season record </a:t>
            </a:r>
          </a:p>
          <a:p>
            <a:r>
              <a:rPr lang="en-US" sz="2000" dirty="0">
                <a:latin typeface="+mn-lt"/>
              </a:rPr>
              <a:t>18-14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Dusty Myers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24762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6" b="17399"/>
          <a:stretch/>
        </p:blipFill>
        <p:spPr>
          <a:xfrm>
            <a:off x="323712" y="1444752"/>
            <a:ext cx="3833484" cy="441621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57700" y="1444752"/>
            <a:ext cx="747407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Second Team, MCCC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2006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83997" y="2321580"/>
            <a:ext cx="279607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57700" y="3387820"/>
            <a:ext cx="3621024" cy="19222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197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Season record </a:t>
            </a:r>
          </a:p>
          <a:p>
            <a:r>
              <a:rPr lang="en-US" sz="2000" dirty="0">
                <a:latin typeface="+mn-lt"/>
              </a:rPr>
              <a:t>30-10</a:t>
            </a: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53-25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Ethan Vogt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57700" y="5548416"/>
            <a:ext cx="2448218" cy="719137"/>
          </a:xfrm>
        </p:spPr>
        <p:txBody>
          <a:bodyPr>
            <a:normAutofit/>
          </a:bodyPr>
          <a:lstStyle/>
          <a:p>
            <a:r>
              <a:rPr lang="en-US" sz="2000" dirty="0"/>
              <a:t>Runner-up NJCAA ‘06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5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96077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4" b="12379"/>
          <a:stretch/>
        </p:blipFill>
        <p:spPr>
          <a:xfrm>
            <a:off x="394802" y="1451237"/>
            <a:ext cx="3628481" cy="4458449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24350" y="1444752"/>
            <a:ext cx="774712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Champion ’07, Region 13 Champion ’07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2007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81391" y="2158954"/>
            <a:ext cx="278407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24350" y="3904362"/>
            <a:ext cx="3621024" cy="119786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133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Season record </a:t>
            </a:r>
          </a:p>
          <a:p>
            <a:r>
              <a:rPr lang="en-US" sz="2000" dirty="0">
                <a:latin typeface="+mn-lt"/>
              </a:rPr>
              <a:t>20-11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Brandon </a:t>
            </a:r>
            <a:r>
              <a:rPr lang="en-US" dirty="0" err="1">
                <a:latin typeface="+mn-lt"/>
              </a:rPr>
              <a:t>Schunk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324350" y="5555673"/>
            <a:ext cx="1691215" cy="708026"/>
          </a:xfrm>
        </p:spPr>
        <p:txBody>
          <a:bodyPr>
            <a:normAutofit/>
          </a:bodyPr>
          <a:lstStyle/>
          <a:p>
            <a:r>
              <a:rPr lang="en-US" sz="2000" dirty="0"/>
              <a:t>7</a:t>
            </a:r>
            <a:r>
              <a:rPr lang="en-US" sz="2000" baseline="30000" dirty="0"/>
              <a:t>th</a:t>
            </a:r>
            <a:r>
              <a:rPr lang="en-US" sz="2000" dirty="0"/>
              <a:t> NJCAA ‘07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65759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8" b="18866"/>
          <a:stretch/>
        </p:blipFill>
        <p:spPr>
          <a:xfrm>
            <a:off x="290033" y="1444752"/>
            <a:ext cx="3947151" cy="435819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75151" y="1444752"/>
            <a:ext cx="7665244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MCCC Champion ’05, </a:t>
            </a:r>
          </a:p>
          <a:p>
            <a:r>
              <a:rPr lang="en-US" sz="2800" dirty="0">
                <a:latin typeface="+mn-lt"/>
              </a:rPr>
              <a:t>MCCC Champion ‘07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2007</a:t>
            </a:r>
            <a:r>
              <a:rPr lang="en-US" sz="2800" dirty="0">
                <a:latin typeface="+mn-lt"/>
              </a:rPr>
              <a:t>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8656" y="2334221"/>
            <a:ext cx="2821353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75151" y="3040160"/>
            <a:ext cx="3621024" cy="26080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165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Season record </a:t>
            </a:r>
          </a:p>
          <a:p>
            <a:r>
              <a:rPr lang="en-US" sz="2000" dirty="0">
                <a:latin typeface="+mn-lt"/>
              </a:rPr>
              <a:t>27-6 </a:t>
            </a:r>
          </a:p>
          <a:p>
            <a:r>
              <a:rPr lang="en-US" sz="2000" dirty="0">
                <a:latin typeface="+mn-lt"/>
              </a:rPr>
              <a:t>8 pins</a:t>
            </a: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51-11</a:t>
            </a:r>
          </a:p>
          <a:p>
            <a:r>
              <a:rPr lang="en-US" sz="2000" dirty="0">
                <a:latin typeface="+mn-lt"/>
              </a:rPr>
              <a:t>18 pins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Jarret Hall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07350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9" b="14067"/>
          <a:stretch/>
        </p:blipFill>
        <p:spPr>
          <a:xfrm>
            <a:off x="381449" y="1457452"/>
            <a:ext cx="3748812" cy="434868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68801" y="1457452"/>
            <a:ext cx="7753478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Honorable Mention, MCCC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2007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23036" y="2125914"/>
            <a:ext cx="2692595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68801" y="3531030"/>
            <a:ext cx="3621024" cy="23159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149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Season record </a:t>
            </a:r>
          </a:p>
          <a:p>
            <a:r>
              <a:rPr lang="en-US" sz="2000" dirty="0">
                <a:latin typeface="+mn-lt"/>
              </a:rPr>
              <a:t>25-9</a:t>
            </a: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55-26</a:t>
            </a:r>
          </a:p>
          <a:p>
            <a:r>
              <a:rPr lang="en-US" sz="2000" dirty="0">
                <a:latin typeface="+mn-lt"/>
              </a:rPr>
              <a:t>15 pins</a:t>
            </a:r>
          </a:p>
          <a:p>
            <a:endParaRPr lang="en-US" sz="2000" dirty="0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Justin </a:t>
            </a:r>
            <a:r>
              <a:rPr lang="en-US" dirty="0" err="1">
                <a:latin typeface="+mn-lt"/>
              </a:rPr>
              <a:t>Turek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8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56165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0" b="12984"/>
          <a:stretch/>
        </p:blipFill>
        <p:spPr>
          <a:xfrm>
            <a:off x="483469" y="1444625"/>
            <a:ext cx="3500121" cy="430822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54500" y="1444752"/>
            <a:ext cx="7677277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MCCC Wrestler of the Year, MCCC Champion, Region 13 Champion 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2008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4238" y="2172010"/>
            <a:ext cx="2810188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54501" y="3652776"/>
            <a:ext cx="3621024" cy="21000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133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Season record </a:t>
            </a:r>
          </a:p>
          <a:p>
            <a:r>
              <a:rPr lang="en-US" sz="2000" dirty="0">
                <a:latin typeface="+mn-lt"/>
              </a:rPr>
              <a:t>20-9</a:t>
            </a: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40-20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Brandon </a:t>
            </a:r>
            <a:r>
              <a:rPr lang="en-US" dirty="0" err="1">
                <a:latin typeface="+mn-lt"/>
              </a:rPr>
              <a:t>Schunk</a:t>
            </a:r>
            <a:endParaRPr lang="en-US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606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4540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r="-503" b="15105"/>
          <a:stretch/>
        </p:blipFill>
        <p:spPr>
          <a:xfrm>
            <a:off x="546100" y="1444753"/>
            <a:ext cx="3445672" cy="441881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35450" y="1444752"/>
            <a:ext cx="778589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Eight Team, MCAC Champion, Region 13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2010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2167" y="2184082"/>
            <a:ext cx="2834331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235450" y="3419570"/>
            <a:ext cx="3621024" cy="14777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157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46-36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Chase </a:t>
            </a:r>
            <a:r>
              <a:rPr lang="en-US" dirty="0" err="1">
                <a:latin typeface="+mn-lt"/>
              </a:rPr>
              <a:t>Tempel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35450" y="5070479"/>
            <a:ext cx="13483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8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10264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1" b="15053"/>
          <a:stretch/>
        </p:blipFill>
        <p:spPr>
          <a:xfrm>
            <a:off x="309265" y="1444752"/>
            <a:ext cx="3830935" cy="442878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56100" y="1444752"/>
            <a:ext cx="7817643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Sixth Team, MCAC Champion, Region 13 Champion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2010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5583" y="2200120"/>
            <a:ext cx="2827497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356100" y="3946621"/>
            <a:ext cx="3621024" cy="1592072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174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Record </a:t>
            </a:r>
          </a:p>
          <a:p>
            <a:r>
              <a:rPr lang="en-US" sz="2000" dirty="0">
                <a:latin typeface="+mn-lt"/>
              </a:rPr>
              <a:t>28-16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Travis Peralta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356100" y="5513964"/>
            <a:ext cx="12848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6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479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00212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4" b="11605"/>
          <a:stretch/>
        </p:blipFill>
        <p:spPr>
          <a:xfrm>
            <a:off x="260441" y="1444752"/>
            <a:ext cx="3584523" cy="442855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051300" y="1444752"/>
            <a:ext cx="7982745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Third Team, MCAC Champion, </a:t>
            </a:r>
          </a:p>
          <a:p>
            <a:r>
              <a:rPr lang="en-US" sz="2800" dirty="0">
                <a:latin typeface="+mn-lt"/>
              </a:rPr>
              <a:t>MCAC Wrestler of the Year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2011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61514" y="2180384"/>
            <a:ext cx="2826936" cy="36576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051300" y="4143725"/>
            <a:ext cx="3621024" cy="1197864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Record </a:t>
            </a:r>
          </a:p>
          <a:p>
            <a:r>
              <a:rPr lang="en-US" sz="2000" dirty="0">
                <a:latin typeface="+mn-lt"/>
              </a:rPr>
              <a:t>34-11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Travis Peralta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051300" y="5154173"/>
            <a:ext cx="13229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 NJCAA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4495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8" b="10196"/>
          <a:stretch/>
        </p:blipFill>
        <p:spPr>
          <a:xfrm>
            <a:off x="424092" y="1444752"/>
            <a:ext cx="3766909" cy="4401377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33901" y="1444752"/>
            <a:ext cx="6277896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All American</a:t>
            </a:r>
          </a:p>
          <a:p>
            <a:r>
              <a:rPr lang="en-US" sz="2800" dirty="0">
                <a:solidFill>
                  <a:srgbClr val="C00000"/>
                </a:solidFill>
              </a:rPr>
              <a:t>2016</a:t>
            </a:r>
          </a:p>
          <a:p>
            <a:endParaRPr lang="en-US" sz="2800" dirty="0">
              <a:latin typeface="+mn-lt"/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D8E99C9-46D4-4385-8E64-BA6C445F27B3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238" y="3236692"/>
            <a:ext cx="3048000" cy="2292791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533901" y="3633567"/>
            <a:ext cx="3621024" cy="1499043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157 pounds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Stats</a:t>
            </a:r>
          </a:p>
          <a:p>
            <a:r>
              <a:rPr lang="en-US" sz="2000" dirty="0">
                <a:latin typeface="+mn-lt"/>
              </a:rPr>
              <a:t>Career record </a:t>
            </a:r>
          </a:p>
          <a:p>
            <a:r>
              <a:rPr lang="en-US" sz="2000" dirty="0">
                <a:latin typeface="+mn-lt"/>
              </a:rPr>
              <a:t>25-20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Chris Schmidt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533901" y="5240884"/>
            <a:ext cx="24659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National qualifier ‘15 </a:t>
            </a:r>
          </a:p>
          <a:p>
            <a:r>
              <a:rPr lang="en-US" sz="2000" dirty="0"/>
              <a:t>Runner-up NJCAA ‘16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00837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763389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51" b="15815"/>
          <a:stretch/>
        </p:blipFill>
        <p:spPr>
          <a:xfrm>
            <a:off x="329118" y="1444752"/>
            <a:ext cx="3802885" cy="430305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406901" y="1444752"/>
            <a:ext cx="7700296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All American</a:t>
            </a:r>
          </a:p>
          <a:p>
            <a:r>
              <a:rPr lang="en-US" sz="2800" dirty="0">
                <a:solidFill>
                  <a:srgbClr val="C00000"/>
                </a:solidFill>
              </a:rPr>
              <a:t>2016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2"/>
          </p:nvPr>
        </p:nvSpPr>
        <p:spPr>
          <a:xfrm>
            <a:off x="8944897" y="2833497"/>
            <a:ext cx="3048000" cy="292608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406901" y="3446118"/>
            <a:ext cx="3621024" cy="1490472"/>
          </a:xfrm>
        </p:spPr>
        <p:txBody>
          <a:bodyPr/>
          <a:lstStyle/>
          <a:p>
            <a:r>
              <a:rPr lang="en-US" sz="2000" dirty="0">
                <a:latin typeface="+mj-lt"/>
              </a:rPr>
              <a:t>165 pounds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Stats</a:t>
            </a:r>
          </a:p>
          <a:p>
            <a:r>
              <a:rPr lang="en-US" sz="2000" dirty="0">
                <a:latin typeface="+mj-lt"/>
              </a:rPr>
              <a:t>Career record </a:t>
            </a:r>
          </a:p>
          <a:p>
            <a:r>
              <a:rPr lang="en-US" sz="2000" dirty="0">
                <a:latin typeface="+mj-lt"/>
              </a:rPr>
              <a:t>39-24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Zach </a:t>
            </a:r>
            <a:r>
              <a:rPr lang="en-US" dirty="0" err="1">
                <a:latin typeface="+mn-lt"/>
              </a:rPr>
              <a:t>Revier</a:t>
            </a:r>
            <a:endParaRPr lang="en-US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406901" y="5185828"/>
            <a:ext cx="4565649" cy="900111"/>
          </a:xfrm>
        </p:spPr>
        <p:txBody>
          <a:bodyPr>
            <a:noAutofit/>
          </a:bodyPr>
          <a:lstStyle/>
          <a:p>
            <a:r>
              <a:rPr lang="en-US" sz="2000" dirty="0"/>
              <a:t>National qualifier ‘14</a:t>
            </a:r>
          </a:p>
          <a:p>
            <a:r>
              <a:rPr lang="en-US" sz="2000" dirty="0"/>
              <a:t>6</a:t>
            </a:r>
            <a:r>
              <a:rPr lang="en-US" sz="2000" baseline="30000" dirty="0"/>
              <a:t>th</a:t>
            </a:r>
            <a:r>
              <a:rPr lang="en-US" sz="2000" dirty="0"/>
              <a:t> NJCAA ‘16</a:t>
            </a:r>
          </a:p>
          <a:p>
            <a:r>
              <a:rPr lang="en-US" sz="2000" dirty="0"/>
              <a:t>NJCAA Wrestler of the Year ‘16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733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83384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3" y="1444752"/>
            <a:ext cx="3561598" cy="4428558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051300" y="1444752"/>
            <a:ext cx="7982745" cy="1150964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All American</a:t>
            </a:r>
          </a:p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2018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61514" y="2198179"/>
            <a:ext cx="2826936" cy="3622011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>
          <a:xfrm>
            <a:off x="4051300" y="3659031"/>
            <a:ext cx="3621024" cy="1197864"/>
          </a:xfrm>
        </p:spPr>
        <p:txBody>
          <a:bodyPr/>
          <a:lstStyle/>
          <a:p>
            <a:r>
              <a:rPr lang="en-US" sz="2000" dirty="0"/>
              <a:t>140 pounds</a:t>
            </a:r>
          </a:p>
          <a:p>
            <a:r>
              <a:rPr lang="en-US" sz="2000" dirty="0">
                <a:latin typeface="+mn-lt"/>
              </a:rPr>
              <a:t>Record </a:t>
            </a:r>
          </a:p>
          <a:p>
            <a:r>
              <a:rPr lang="en-US" sz="2000" dirty="0">
                <a:latin typeface="+mn-lt"/>
              </a:rPr>
              <a:t>25-7</a:t>
            </a:r>
          </a:p>
          <a:p>
            <a:r>
              <a:rPr lang="en-US" sz="2000" dirty="0" err="1">
                <a:latin typeface="+mn-lt"/>
              </a:rPr>
              <a:t>Auggie</a:t>
            </a:r>
            <a:r>
              <a:rPr lang="en-US" sz="2000" dirty="0">
                <a:latin typeface="+mn-lt"/>
              </a:rPr>
              <a:t> Open Consolation Champ</a:t>
            </a:r>
          </a:p>
          <a:p>
            <a:r>
              <a:rPr lang="en-US" sz="2000" dirty="0">
                <a:latin typeface="+mn-lt"/>
              </a:rPr>
              <a:t>Moorhead Open 3</a:t>
            </a:r>
            <a:r>
              <a:rPr lang="en-US" sz="2000" baseline="30000" dirty="0">
                <a:latin typeface="+mn-lt"/>
              </a:rPr>
              <a:t>rd</a:t>
            </a:r>
            <a:r>
              <a:rPr lang="en-US" sz="2000" dirty="0">
                <a:latin typeface="+mn-lt"/>
              </a:rPr>
              <a:t> Place</a:t>
            </a:r>
          </a:p>
          <a:p>
            <a:r>
              <a:rPr lang="en-US" sz="2000" dirty="0">
                <a:latin typeface="+mn-lt"/>
              </a:rPr>
              <a:t>St Cloud Open 6</a:t>
            </a:r>
            <a:r>
              <a:rPr lang="en-US" sz="2000" baseline="30000" dirty="0">
                <a:latin typeface="+mn-lt"/>
              </a:rPr>
              <a:t>th</a:t>
            </a:r>
            <a:r>
              <a:rPr lang="en-US" sz="2000" dirty="0">
                <a:latin typeface="+mn-lt"/>
              </a:rPr>
              <a:t> Place</a:t>
            </a:r>
          </a:p>
          <a:p>
            <a:r>
              <a:rPr lang="en-US" sz="2000" dirty="0">
                <a:latin typeface="+mn-lt"/>
              </a:rPr>
              <a:t>Ridgewater Open 1</a:t>
            </a:r>
            <a:r>
              <a:rPr lang="en-US" sz="2000" baseline="30000" dirty="0">
                <a:latin typeface="+mn-lt"/>
              </a:rPr>
              <a:t>st</a:t>
            </a:r>
            <a:r>
              <a:rPr lang="en-US" sz="2000" dirty="0">
                <a:latin typeface="+mn-lt"/>
              </a:rPr>
              <a:t> Place</a:t>
            </a:r>
          </a:p>
          <a:p>
            <a:r>
              <a:rPr lang="en-US" sz="2000" dirty="0">
                <a:latin typeface="+mn-lt"/>
              </a:rPr>
              <a:t>Worthington Open 1</a:t>
            </a:r>
            <a:r>
              <a:rPr lang="en-US" sz="2000" baseline="30000" dirty="0">
                <a:latin typeface="+mn-lt"/>
              </a:rPr>
              <a:t>st</a:t>
            </a:r>
            <a:r>
              <a:rPr lang="en-US" sz="2000" dirty="0">
                <a:latin typeface="+mn-lt"/>
              </a:rPr>
              <a:t> Place</a:t>
            </a:r>
          </a:p>
          <a:p>
            <a:r>
              <a:rPr lang="en-US" sz="2000" dirty="0">
                <a:latin typeface="+mn-lt"/>
              </a:rPr>
              <a:t>Region XIII 1</a:t>
            </a:r>
            <a:r>
              <a:rPr lang="en-US" sz="2000" baseline="30000" dirty="0">
                <a:latin typeface="+mn-lt"/>
              </a:rPr>
              <a:t>st</a:t>
            </a:r>
            <a:r>
              <a:rPr lang="en-US" sz="2000" dirty="0">
                <a:latin typeface="+mn-lt"/>
              </a:rPr>
              <a:t> Place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Mark Voss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051300" y="6138863"/>
            <a:ext cx="1322915" cy="719137"/>
          </a:xfrm>
        </p:spPr>
        <p:txBody>
          <a:bodyPr>
            <a:normAutofit/>
          </a:bodyPr>
          <a:lstStyle/>
          <a:p>
            <a:r>
              <a:rPr lang="en-US" sz="2000" dirty="0"/>
              <a:t>7</a:t>
            </a:r>
            <a:r>
              <a:rPr lang="en-US" sz="2000" baseline="30000" dirty="0"/>
              <a:t>th</a:t>
            </a:r>
            <a:r>
              <a:rPr lang="en-US" sz="2000" dirty="0"/>
              <a:t> NJCAA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897" y="235299"/>
            <a:ext cx="829235" cy="6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948819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84" y="752116"/>
            <a:ext cx="12191112" cy="403218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1000">
                <a:srgbClr val="E3EAF0"/>
              </a:gs>
              <a:gs pos="30000">
                <a:schemeClr val="bg1">
                  <a:lumMod val="9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88" y="3540758"/>
            <a:ext cx="12191112" cy="19266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20264"/>
            <a:ext cx="12191113" cy="12822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Region &amp; National 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Champion Teams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" y="0"/>
            <a:ext cx="12191117" cy="1002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40388"/>
            <a:ext cx="10034251" cy="307717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0" y="28888"/>
            <a:ext cx="1485289" cy="1454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50800" dir="6000000" sx="117000" sy="117000" algn="ctr" rotWithShape="0">
              <a:schemeClr val="bg1">
                <a:lumMod val="9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66" y="308888"/>
            <a:ext cx="961955" cy="8573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529" y="5467428"/>
            <a:ext cx="1374254" cy="137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30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60461"/>
            <a:ext cx="7580376" cy="59370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081" y="585583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71" y="4704968"/>
            <a:ext cx="1017517" cy="10175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3061986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7496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081" y="5906734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46" y="476211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26553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8116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96874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96" y="49430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7121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9787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081" y="60272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6" y="493356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33279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48569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9806" y="599871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46" y="49811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6421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49049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9331" y="612253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71" y="510501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96312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49617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756" y="608443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6" y="506691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03853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630" y="0"/>
            <a:ext cx="641073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2231" y="605586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21" y="503834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22656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62444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9730" y="617016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6" y="515264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644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9283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181" y="596061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46" y="49430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25637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9908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556" y="615111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71" y="51335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96295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47933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2656" y="589393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21" y="487641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32808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6075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580" y="596061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46" y="49430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52284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8242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181" y="598136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21" y="50192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71209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4284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9331" y="60272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21" y="500976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752064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9327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8856" y="602599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1" y="500976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26465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9086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0680" y="6046749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46" y="5029232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64198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7576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2105" y="591473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6" y="489546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2754"/>
      </p:ext>
    </p:extLst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4040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4968" y="5861251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21" y="4843734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401529"/>
      </p:ext>
    </p:extLst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49172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2206" y="5883167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71" y="4865650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27220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99390"/>
            <a:ext cx="7580376" cy="66182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8780" y="58367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46" y="481926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54011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272" y="0"/>
            <a:ext cx="605745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7956" y="61034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96" y="508596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45659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9"/>
          <a:stretch/>
        </p:blipFill>
        <p:spPr>
          <a:xfrm>
            <a:off x="2330918" y="457200"/>
            <a:ext cx="7580376" cy="60805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1706" y="59129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71" y="489546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93875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8843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9806" y="604149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21" y="503834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665771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60308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393" y="590346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1" y="480021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97940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3"/>
          <a:stretch/>
        </p:blipFill>
        <p:spPr>
          <a:xfrm>
            <a:off x="2308041" y="457200"/>
            <a:ext cx="7575917" cy="59634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9806" y="6066213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96" y="50192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43625"/>
      </p:ext>
    </p:extLst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3414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9331" y="609396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46" y="507644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29270"/>
      </p:ext>
    </p:extLst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7357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181" y="590346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21" y="488594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140514"/>
      </p:ext>
    </p:extLst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3611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7906" y="615111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46" y="51335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76375"/>
      </p:ext>
    </p:extLst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3568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056" y="600823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6" y="499071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152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4995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5531" y="5961757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96" y="4944240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31742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6871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8780" y="585583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46" y="483831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39051"/>
      </p:ext>
    </p:extLst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8768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393" y="59510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1" y="493356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82062"/>
      </p:ext>
    </p:extLst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9892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155" y="6025308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96" y="495261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12733"/>
      </p:ext>
    </p:extLst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8670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018" y="6024121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21" y="500024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94351"/>
      </p:ext>
    </p:extLst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46336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156" y="58748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6" y="485736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88058"/>
      </p:ext>
    </p:extLst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9837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3055" y="59129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96" y="489546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698676"/>
      </p:ext>
    </p:extLst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47151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2206" y="608443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46" y="506691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87252"/>
      </p:ext>
    </p:extLst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6723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6868" y="5979499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21" y="497166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92040"/>
      </p:ext>
    </p:extLst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60143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580" y="613206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46" y="511454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27355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0232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6481" y="589393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21" y="47906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42719"/>
      </p:ext>
    </p:extLst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8010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0680" y="618921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46" y="51716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113256"/>
      </p:ext>
    </p:extLst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5"/>
          <a:stretch/>
        </p:blipFill>
        <p:spPr>
          <a:xfrm>
            <a:off x="1928201" y="678571"/>
            <a:ext cx="8036079" cy="52913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081" y="596987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46" y="495235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335234"/>
      </p:ext>
    </p:extLst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9833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7818" y="594156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21" y="492404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50024"/>
      </p:ext>
    </p:extLst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6120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393" y="595108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1" y="493356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46094"/>
      </p:ext>
    </p:extLst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4621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181" y="623683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96" y="514311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73134"/>
      </p:ext>
    </p:extLst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7751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756" y="580821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46" y="47906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462361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8815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5443" y="607491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71" y="50573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202179"/>
      </p:ext>
    </p:extLst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61100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6868" y="607491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21" y="50573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66881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6852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2681" y="600823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21" y="499071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76070"/>
      </p:ext>
    </p:extLst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5250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4493" y="5982255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71" y="4964738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896157"/>
      </p:ext>
    </p:extLst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7840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9331" y="588441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6" y="48668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551793"/>
      </p:ext>
    </p:extLst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7902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7431" y="575106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46" y="473354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69322"/>
      </p:ext>
    </p:extLst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894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155" y="5732010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96" y="47144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44707"/>
      </p:ext>
    </p:extLst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43269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1256" y="580164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21" y="4784125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1446"/>
      </p:ext>
    </p:extLst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457200"/>
            <a:ext cx="7580376" cy="56208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9806" y="5927982"/>
            <a:ext cx="1727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hlinkClick r:id="rId3" action="ppaction://hlinksldjump"/>
              </a:rPr>
              <a:t>Back to main page</a:t>
            </a:r>
            <a:endParaRPr lang="en-US" sz="13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6" y="4904993"/>
            <a:ext cx="1017517" cy="10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10661"/>
      </p:ext>
    </p:extLst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+mn-lt"/>
              </a:rPr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57891"/>
            <a:ext cx="10515600" cy="2886075"/>
          </a:xfrm>
        </p:spPr>
        <p:txBody>
          <a:bodyPr/>
          <a:lstStyle/>
          <a:p>
            <a:r>
              <a:rPr lang="en-US" sz="3200" dirty="0"/>
              <a:t>WSJC – Willmar State Junior College</a:t>
            </a:r>
          </a:p>
          <a:p>
            <a:r>
              <a:rPr lang="en-US" sz="3200" dirty="0"/>
              <a:t>WCC – Willmar Community College</a:t>
            </a:r>
          </a:p>
          <a:p>
            <a:r>
              <a:rPr lang="en-US" sz="3200" dirty="0"/>
              <a:t>RC – Ridgewater College 1996 – current</a:t>
            </a:r>
          </a:p>
          <a:p>
            <a:r>
              <a:rPr lang="en-US" sz="3200" dirty="0"/>
              <a:t>MCCC – Minnesota Community College Conference</a:t>
            </a:r>
          </a:p>
          <a:p>
            <a:r>
              <a:rPr lang="en-US" sz="3200" dirty="0"/>
              <a:t>MCAC – Minnesota Co</a:t>
            </a:r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979" y="6003172"/>
            <a:ext cx="14644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latin typeface="Neutra Text TF Light Alt" panose="02000000000000000000" pitchFamily="50" charset="0"/>
                <a:hlinkClick r:id="rId2" action="ppaction://hlinksldjump"/>
              </a:rPr>
              <a:t>Back to main page</a:t>
            </a:r>
            <a:endParaRPr lang="en-US" sz="1350" dirty="0">
              <a:latin typeface="Neutra Text TF Light Alt" panose="02000000000000000000" pitchFamily="50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89520"/>
            <a:ext cx="522014" cy="52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2641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Warriors">
      <a:dk1>
        <a:sysClr val="windowText" lastClr="000000"/>
      </a:dk1>
      <a:lt1>
        <a:sysClr val="window" lastClr="FFFFFF"/>
      </a:lt1>
      <a:dk2>
        <a:srgbClr val="757070"/>
      </a:dk2>
      <a:lt2>
        <a:srgbClr val="BFBFBF"/>
      </a:lt2>
      <a:accent1>
        <a:srgbClr val="C00000"/>
      </a:accent1>
      <a:accent2>
        <a:srgbClr val="7F7F7F"/>
      </a:accent2>
      <a:accent3>
        <a:srgbClr val="A5A5A5"/>
      </a:accent3>
      <a:accent4>
        <a:srgbClr val="D8D8D8"/>
      </a:accent4>
      <a:accent5>
        <a:srgbClr val="C00000"/>
      </a:accent5>
      <a:accent6>
        <a:srgbClr val="0C0C0C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13652</TotalTime>
  <Words>9241</Words>
  <Application>Microsoft Office PowerPoint</Application>
  <PresentationFormat>Widescreen</PresentationFormat>
  <Paragraphs>2709</Paragraphs>
  <Slides>291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291</vt:i4>
      </vt:variant>
    </vt:vector>
  </HeadingPairs>
  <TitlesOfParts>
    <vt:vector size="302" baseType="lpstr">
      <vt:lpstr>Arial</vt:lpstr>
      <vt:lpstr>Calibri</vt:lpstr>
      <vt:lpstr>Calibri Light</vt:lpstr>
      <vt:lpstr>Courier New</vt:lpstr>
      <vt:lpstr>Neutra Display</vt:lpstr>
      <vt:lpstr>Neutra Display Titling</vt:lpstr>
      <vt:lpstr>Neutra Text</vt:lpstr>
      <vt:lpstr>Neutra Text TF Light Alt</vt:lpstr>
      <vt:lpstr>1_Custom Design</vt:lpstr>
      <vt:lpstr>Custom Design</vt:lpstr>
      <vt:lpstr>Office Theme</vt:lpstr>
      <vt:lpstr>All American Athletes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Volleyball 10’s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1980 - 1985</vt:lpstr>
      <vt:lpstr>PowerPoint Presentation</vt:lpstr>
      <vt:lpstr>1990 - 1995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 American Athletes Baseball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 American Athletes Basketball</vt:lpstr>
      <vt:lpstr>Abe Gibbons</vt:lpstr>
      <vt:lpstr>Charlie Williams</vt:lpstr>
      <vt:lpstr>Jim Hedstrom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 American Athletes Football</vt:lpstr>
      <vt:lpstr>Chuck Kavanagh</vt:lpstr>
      <vt:lpstr>Al Nowak</vt:lpstr>
      <vt:lpstr>Tom Waltower</vt:lpstr>
      <vt:lpstr>Dan Commerford</vt:lpstr>
      <vt:lpstr>Rich Roste</vt:lpstr>
      <vt:lpstr>Rick Reimer</vt:lpstr>
      <vt:lpstr>Tim Anderstrom</vt:lpstr>
      <vt:lpstr>Brian Butch Suter</vt:lpstr>
      <vt:lpstr>Al Molitor</vt:lpstr>
      <vt:lpstr>Steve Voss</vt:lpstr>
      <vt:lpstr>Danny Johnson</vt:lpstr>
      <vt:lpstr>Jon Johnson</vt:lpstr>
      <vt:lpstr>Terry Ullom</vt:lpstr>
      <vt:lpstr>Dan Carlson</vt:lpstr>
      <vt:lpstr>Tab Erickson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 American Athletes Golf</vt:lpstr>
      <vt:lpstr>PowerPoint Presentation</vt:lpstr>
      <vt:lpstr>All American Athletes Softball</vt:lpstr>
      <vt:lpstr>Gail Winkelman</vt:lpstr>
      <vt:lpstr>Jill Holtz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 American Athletes Tennis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 American Athletes Track &amp; Field</vt:lpstr>
      <vt:lpstr>Bonnie Schwegel</vt:lpstr>
      <vt:lpstr>Lisa Jorgenson</vt:lpstr>
      <vt:lpstr>Mike Ashburn</vt:lpstr>
      <vt:lpstr>All American Athletes Volleyball</vt:lpstr>
      <vt:lpstr>Barb Kramer</vt:lpstr>
      <vt:lpstr>Arliss Tensen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 American Athletes Wrestling</vt:lpstr>
      <vt:lpstr>Ken Vogt</vt:lpstr>
      <vt:lpstr>Lon Kvanli</vt:lpstr>
      <vt:lpstr>Kelly Aalfs</vt:lpstr>
      <vt:lpstr>Rick Dorn</vt:lpstr>
      <vt:lpstr>Dave Kofoed</vt:lpstr>
      <vt:lpstr>Tim Anderson</vt:lpstr>
      <vt:lpstr>Kyle Presler</vt:lpstr>
      <vt:lpstr>Mark Woitalla</vt:lpstr>
      <vt:lpstr>Steve Voss</vt:lpstr>
      <vt:lpstr>Allan Bastian</vt:lpstr>
      <vt:lpstr>Scott Dyer</vt:lpstr>
      <vt:lpstr>Dave Christianson</vt:lpstr>
      <vt:lpstr>Mike Schmitz</vt:lpstr>
      <vt:lpstr>Doug Bonk</vt:lpstr>
      <vt:lpstr>Greg Schmitz</vt:lpstr>
      <vt:lpstr>Nick Jennissen</vt:lpstr>
      <vt:lpstr>Rick Valli</vt:lpstr>
      <vt:lpstr>Terry Ullom </vt:lpstr>
      <vt:lpstr>Dale Herbst</vt:lpstr>
      <vt:lpstr>Kris Presler</vt:lpstr>
      <vt:lpstr>Dave Haas</vt:lpstr>
      <vt:lpstr>Jim Soine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Region &amp; National  Champion Teams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VanDerBill</dc:creator>
  <cp:lastModifiedBy>Borgos, Sally L</cp:lastModifiedBy>
  <cp:revision>567</cp:revision>
  <cp:lastPrinted>2016-08-11T15:57:47Z</cp:lastPrinted>
  <dcterms:created xsi:type="dcterms:W3CDTF">2016-06-09T16:17:21Z</dcterms:created>
  <dcterms:modified xsi:type="dcterms:W3CDTF">2019-09-19T18:58:26Z</dcterms:modified>
  <cp:contentStatus/>
</cp:coreProperties>
</file>